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50" r:id="rId3"/>
    <p:sldId id="351" r:id="rId4"/>
    <p:sldId id="352" r:id="rId5"/>
    <p:sldId id="353" r:id="rId6"/>
    <p:sldId id="357" r:id="rId7"/>
    <p:sldId id="354" r:id="rId8"/>
    <p:sldId id="35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8702macm\AppData\Roaming\Microsoft\Excel\YTD%20Crime%20Dec%20%202020%20(version%201).xlsb"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8702macm\Documents\Copy%20of%20CW%20-%20daily%20_%205396483.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000" b="1" dirty="0"/>
              <a:t>Footfall Edinburgh Waverley 2020 v 2019-</a:t>
            </a:r>
            <a:r>
              <a:rPr lang="en-GB" sz="1000" b="1" baseline="0" dirty="0"/>
              <a:t> NR Data</a:t>
            </a:r>
            <a:endParaRPr lang="en-GB" sz="10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Sheet3!$A$2</c:f>
              <c:strCache>
                <c:ptCount val="1"/>
                <c:pt idx="0">
                  <c:v>Edinburgh Waverley 2019</c:v>
                </c:pt>
              </c:strCache>
            </c:strRef>
          </c:tx>
          <c:spPr>
            <a:ln w="28575" cap="rnd">
              <a:solidFill>
                <a:sysClr val="window" lastClr="FFFFFF">
                  <a:lumMod val="75000"/>
                </a:sysClr>
              </a:solidFill>
              <a:round/>
            </a:ln>
            <a:effectLst/>
          </c:spPr>
          <c:marker>
            <c:symbol val="none"/>
          </c:marker>
          <c:cat>
            <c:strRef>
              <c:f>Sheet3!$B$1:$NB$1</c:f>
              <c:strCache>
                <c:ptCount val="365"/>
                <c:pt idx="0">
                  <c:v>Wed 1-Jan</c:v>
                </c:pt>
                <c:pt idx="1">
                  <c:v>Thu 2-Jan</c:v>
                </c:pt>
                <c:pt idx="2">
                  <c:v>Fri 3-Jan</c:v>
                </c:pt>
                <c:pt idx="3">
                  <c:v>Sat 4-Jan</c:v>
                </c:pt>
                <c:pt idx="4">
                  <c:v>Sun 5-Jan</c:v>
                </c:pt>
                <c:pt idx="5">
                  <c:v>Mon 6-Jan</c:v>
                </c:pt>
                <c:pt idx="6">
                  <c:v>Tue 7-Jan</c:v>
                </c:pt>
                <c:pt idx="7">
                  <c:v>Wed 8-Jan</c:v>
                </c:pt>
                <c:pt idx="8">
                  <c:v>Thu 9-Jan</c:v>
                </c:pt>
                <c:pt idx="9">
                  <c:v>Fri 10-Jan</c:v>
                </c:pt>
                <c:pt idx="10">
                  <c:v>Sat 11-Jan</c:v>
                </c:pt>
                <c:pt idx="11">
                  <c:v>Sun 12-Jan</c:v>
                </c:pt>
                <c:pt idx="12">
                  <c:v>Mon 13-Jan</c:v>
                </c:pt>
                <c:pt idx="13">
                  <c:v>Tue 14-Jan</c:v>
                </c:pt>
                <c:pt idx="14">
                  <c:v>Wed 15-Jan</c:v>
                </c:pt>
                <c:pt idx="15">
                  <c:v>Thu 16-Jan</c:v>
                </c:pt>
                <c:pt idx="16">
                  <c:v>Fri 17-Jan</c:v>
                </c:pt>
                <c:pt idx="17">
                  <c:v>Sat 18-Jan</c:v>
                </c:pt>
                <c:pt idx="18">
                  <c:v>Sun 19-Jan</c:v>
                </c:pt>
                <c:pt idx="19">
                  <c:v>Mon 20-Jan</c:v>
                </c:pt>
                <c:pt idx="20">
                  <c:v>Tue 21-Jan</c:v>
                </c:pt>
                <c:pt idx="21">
                  <c:v>Wed 22-Jan</c:v>
                </c:pt>
                <c:pt idx="22">
                  <c:v>Thu 23-Jan</c:v>
                </c:pt>
                <c:pt idx="23">
                  <c:v>Fri 24-Jan</c:v>
                </c:pt>
                <c:pt idx="24">
                  <c:v>Sat 25-Jan</c:v>
                </c:pt>
                <c:pt idx="25">
                  <c:v>Sun 26-Jan</c:v>
                </c:pt>
                <c:pt idx="26">
                  <c:v>Mon 27-Jan</c:v>
                </c:pt>
                <c:pt idx="27">
                  <c:v>Tue 28-Jan</c:v>
                </c:pt>
                <c:pt idx="28">
                  <c:v>Wed 29-Jan</c:v>
                </c:pt>
                <c:pt idx="29">
                  <c:v>Thu 30-Jan</c:v>
                </c:pt>
                <c:pt idx="30">
                  <c:v>Fri 31-Jan</c:v>
                </c:pt>
                <c:pt idx="31">
                  <c:v>Sat 1-Feb</c:v>
                </c:pt>
                <c:pt idx="32">
                  <c:v>Sun 2-Feb</c:v>
                </c:pt>
                <c:pt idx="33">
                  <c:v>Mon 3-Feb</c:v>
                </c:pt>
                <c:pt idx="34">
                  <c:v>Tue 4-Feb</c:v>
                </c:pt>
                <c:pt idx="35">
                  <c:v>Wed 5-Feb</c:v>
                </c:pt>
                <c:pt idx="36">
                  <c:v>Thu 6-Feb</c:v>
                </c:pt>
                <c:pt idx="37">
                  <c:v>Fri 7-Feb</c:v>
                </c:pt>
                <c:pt idx="38">
                  <c:v>Sat 8-Feb</c:v>
                </c:pt>
                <c:pt idx="39">
                  <c:v>Sun 9-Feb</c:v>
                </c:pt>
                <c:pt idx="40">
                  <c:v>Mon 10-Feb</c:v>
                </c:pt>
                <c:pt idx="41">
                  <c:v>Tue 11-Feb</c:v>
                </c:pt>
                <c:pt idx="42">
                  <c:v>Wed 12-Feb</c:v>
                </c:pt>
                <c:pt idx="43">
                  <c:v>Thu 13-Feb</c:v>
                </c:pt>
                <c:pt idx="44">
                  <c:v>Fri 14-Feb</c:v>
                </c:pt>
                <c:pt idx="45">
                  <c:v>Sat 15-Feb</c:v>
                </c:pt>
                <c:pt idx="46">
                  <c:v>Sun 16-Feb</c:v>
                </c:pt>
                <c:pt idx="47">
                  <c:v>Mon 17-Feb</c:v>
                </c:pt>
                <c:pt idx="48">
                  <c:v>Tue 18-Feb</c:v>
                </c:pt>
                <c:pt idx="49">
                  <c:v>Wed 19-Feb</c:v>
                </c:pt>
                <c:pt idx="50">
                  <c:v>Thu 20-Feb</c:v>
                </c:pt>
                <c:pt idx="51">
                  <c:v>Fri 21-Feb</c:v>
                </c:pt>
                <c:pt idx="52">
                  <c:v>Sat 22-Feb</c:v>
                </c:pt>
                <c:pt idx="53">
                  <c:v>Sun 23-Feb</c:v>
                </c:pt>
                <c:pt idx="54">
                  <c:v>Mon 24-Feb</c:v>
                </c:pt>
                <c:pt idx="55">
                  <c:v>Tue 25-Feb</c:v>
                </c:pt>
                <c:pt idx="56">
                  <c:v>Wed 26-Feb</c:v>
                </c:pt>
                <c:pt idx="57">
                  <c:v>Thu 27-Feb</c:v>
                </c:pt>
                <c:pt idx="58">
                  <c:v>Fri 28-Feb</c:v>
                </c:pt>
                <c:pt idx="59">
                  <c:v>Sat 29-Feb</c:v>
                </c:pt>
                <c:pt idx="60">
                  <c:v>Sun 1-Mar</c:v>
                </c:pt>
                <c:pt idx="61">
                  <c:v>Mon 2-Mar</c:v>
                </c:pt>
                <c:pt idx="62">
                  <c:v>Tue 3-Mar</c:v>
                </c:pt>
                <c:pt idx="63">
                  <c:v>Wed 4-Mar</c:v>
                </c:pt>
                <c:pt idx="64">
                  <c:v>Thu 5-Mar</c:v>
                </c:pt>
                <c:pt idx="65">
                  <c:v>Fri 6-Mar</c:v>
                </c:pt>
                <c:pt idx="66">
                  <c:v>Sat 7-Mar</c:v>
                </c:pt>
                <c:pt idx="67">
                  <c:v>Sun 8-Mar</c:v>
                </c:pt>
                <c:pt idx="68">
                  <c:v>Mon 9-Mar</c:v>
                </c:pt>
                <c:pt idx="69">
                  <c:v>Tue 10-Mar</c:v>
                </c:pt>
                <c:pt idx="70">
                  <c:v>Wed 11-Mar</c:v>
                </c:pt>
                <c:pt idx="71">
                  <c:v>Thu 12-Mar</c:v>
                </c:pt>
                <c:pt idx="72">
                  <c:v>Fri 13-Mar</c:v>
                </c:pt>
                <c:pt idx="73">
                  <c:v>Sat 14-Mar</c:v>
                </c:pt>
                <c:pt idx="74">
                  <c:v>Sun 15-Mar</c:v>
                </c:pt>
                <c:pt idx="75">
                  <c:v>Mon 16-Mar</c:v>
                </c:pt>
                <c:pt idx="76">
                  <c:v>Tue 17-Mar</c:v>
                </c:pt>
                <c:pt idx="77">
                  <c:v>Wed 18-Mar</c:v>
                </c:pt>
                <c:pt idx="78">
                  <c:v>Thu 19-Mar</c:v>
                </c:pt>
                <c:pt idx="79">
                  <c:v>Fri 20-Mar</c:v>
                </c:pt>
                <c:pt idx="80">
                  <c:v>Sat 21-Mar</c:v>
                </c:pt>
                <c:pt idx="81">
                  <c:v>Sun 22-Mar</c:v>
                </c:pt>
                <c:pt idx="82">
                  <c:v>Mon 23-Mar</c:v>
                </c:pt>
                <c:pt idx="83">
                  <c:v>Tue 24-Mar</c:v>
                </c:pt>
                <c:pt idx="84">
                  <c:v>Wed 25-Mar</c:v>
                </c:pt>
                <c:pt idx="85">
                  <c:v>Thu 26-Mar</c:v>
                </c:pt>
                <c:pt idx="86">
                  <c:v>Fri 27-Mar</c:v>
                </c:pt>
                <c:pt idx="87">
                  <c:v>Sat 28-Mar</c:v>
                </c:pt>
                <c:pt idx="88">
                  <c:v>Sun 29-Mar</c:v>
                </c:pt>
                <c:pt idx="89">
                  <c:v>Mon 30-Mar</c:v>
                </c:pt>
                <c:pt idx="90">
                  <c:v>Tue 31-Mar</c:v>
                </c:pt>
                <c:pt idx="91">
                  <c:v>Wed 1-Apr</c:v>
                </c:pt>
                <c:pt idx="92">
                  <c:v>Thu 2-Apr</c:v>
                </c:pt>
                <c:pt idx="93">
                  <c:v>Fri 3-Apr</c:v>
                </c:pt>
                <c:pt idx="94">
                  <c:v>Sat 4-Apr</c:v>
                </c:pt>
                <c:pt idx="95">
                  <c:v>Sun 5-Apr</c:v>
                </c:pt>
                <c:pt idx="96">
                  <c:v>Mon 6-Apr</c:v>
                </c:pt>
                <c:pt idx="97">
                  <c:v>Tue 7-Apr</c:v>
                </c:pt>
                <c:pt idx="98">
                  <c:v>Wed 8-Apr</c:v>
                </c:pt>
                <c:pt idx="99">
                  <c:v>Thu 9-Apr</c:v>
                </c:pt>
                <c:pt idx="100">
                  <c:v>Fri 10-Apr</c:v>
                </c:pt>
                <c:pt idx="101">
                  <c:v>Sat 11-Apr</c:v>
                </c:pt>
                <c:pt idx="102">
                  <c:v>Sun 12-Apr</c:v>
                </c:pt>
                <c:pt idx="103">
                  <c:v>Mon 13-Apr</c:v>
                </c:pt>
                <c:pt idx="104">
                  <c:v>Tue 14-Apr</c:v>
                </c:pt>
                <c:pt idx="105">
                  <c:v>Wed 15-Apr</c:v>
                </c:pt>
                <c:pt idx="106">
                  <c:v>Thu 16-Apr</c:v>
                </c:pt>
                <c:pt idx="107">
                  <c:v>Fri 17-Apr</c:v>
                </c:pt>
                <c:pt idx="108">
                  <c:v>Sat 18-Apr</c:v>
                </c:pt>
                <c:pt idx="109">
                  <c:v>Sun 19-Apr</c:v>
                </c:pt>
                <c:pt idx="110">
                  <c:v>Mon 20-Apr</c:v>
                </c:pt>
                <c:pt idx="111">
                  <c:v>Tue 21-Apr</c:v>
                </c:pt>
                <c:pt idx="112">
                  <c:v>Wed 22-Apr</c:v>
                </c:pt>
                <c:pt idx="113">
                  <c:v>Thu 23-Apr</c:v>
                </c:pt>
                <c:pt idx="114">
                  <c:v>Fri 24-Apr</c:v>
                </c:pt>
                <c:pt idx="115">
                  <c:v>Sat 25-Apr</c:v>
                </c:pt>
                <c:pt idx="116">
                  <c:v>Sun 26-Apr</c:v>
                </c:pt>
                <c:pt idx="117">
                  <c:v>Mon 27-Apr</c:v>
                </c:pt>
                <c:pt idx="118">
                  <c:v>Tue 28-Apr</c:v>
                </c:pt>
                <c:pt idx="119">
                  <c:v>Wed 29-Apr</c:v>
                </c:pt>
                <c:pt idx="120">
                  <c:v>Thu 30-Apr</c:v>
                </c:pt>
                <c:pt idx="121">
                  <c:v>Fri 1-May</c:v>
                </c:pt>
                <c:pt idx="122">
                  <c:v>Sat 2-May</c:v>
                </c:pt>
                <c:pt idx="123">
                  <c:v>Sun 3-May</c:v>
                </c:pt>
                <c:pt idx="124">
                  <c:v>Mon 4-May</c:v>
                </c:pt>
                <c:pt idx="125">
                  <c:v>Tue 5-May</c:v>
                </c:pt>
                <c:pt idx="126">
                  <c:v>Wed 6-May</c:v>
                </c:pt>
                <c:pt idx="127">
                  <c:v>Thu 7-May</c:v>
                </c:pt>
                <c:pt idx="128">
                  <c:v>Fri 8-May</c:v>
                </c:pt>
                <c:pt idx="129">
                  <c:v>Sat 9-May</c:v>
                </c:pt>
                <c:pt idx="130">
                  <c:v>Sun 10-May</c:v>
                </c:pt>
                <c:pt idx="131">
                  <c:v>Mon 11-May</c:v>
                </c:pt>
                <c:pt idx="132">
                  <c:v>Tue 12-May</c:v>
                </c:pt>
                <c:pt idx="133">
                  <c:v>Wed 13-May</c:v>
                </c:pt>
                <c:pt idx="134">
                  <c:v>Thu 14-May</c:v>
                </c:pt>
                <c:pt idx="135">
                  <c:v>Fri 15-May</c:v>
                </c:pt>
                <c:pt idx="136">
                  <c:v>Sat 16-May</c:v>
                </c:pt>
                <c:pt idx="137">
                  <c:v>Sun 17-May</c:v>
                </c:pt>
                <c:pt idx="138">
                  <c:v>Mon 18-May</c:v>
                </c:pt>
                <c:pt idx="139">
                  <c:v>Tue 19-May</c:v>
                </c:pt>
                <c:pt idx="140">
                  <c:v>Wed 20-May</c:v>
                </c:pt>
                <c:pt idx="141">
                  <c:v>Thu 21-May</c:v>
                </c:pt>
                <c:pt idx="142">
                  <c:v>Fri 22-May</c:v>
                </c:pt>
                <c:pt idx="143">
                  <c:v>Sat 23-May</c:v>
                </c:pt>
                <c:pt idx="144">
                  <c:v>Sun 24-May</c:v>
                </c:pt>
                <c:pt idx="145">
                  <c:v>Mon 25-May</c:v>
                </c:pt>
                <c:pt idx="146">
                  <c:v>Tue 26-May</c:v>
                </c:pt>
                <c:pt idx="147">
                  <c:v>Wed 27-May</c:v>
                </c:pt>
                <c:pt idx="148">
                  <c:v>Thu 28-May</c:v>
                </c:pt>
                <c:pt idx="149">
                  <c:v>Fri 29-May</c:v>
                </c:pt>
                <c:pt idx="150">
                  <c:v>Sat 30-May</c:v>
                </c:pt>
                <c:pt idx="151">
                  <c:v>Sun 31-May</c:v>
                </c:pt>
                <c:pt idx="152">
                  <c:v>Mon 1-Jun</c:v>
                </c:pt>
                <c:pt idx="153">
                  <c:v>Tue 2-Jun</c:v>
                </c:pt>
                <c:pt idx="154">
                  <c:v>Wed 3-Jun</c:v>
                </c:pt>
                <c:pt idx="155">
                  <c:v>Thu 4-Jun</c:v>
                </c:pt>
                <c:pt idx="156">
                  <c:v>Fri 5-Jun</c:v>
                </c:pt>
                <c:pt idx="157">
                  <c:v>Sat 6-Jun</c:v>
                </c:pt>
                <c:pt idx="158">
                  <c:v>Sun 7-Jun</c:v>
                </c:pt>
                <c:pt idx="159">
                  <c:v>Mon 8-Jun</c:v>
                </c:pt>
                <c:pt idx="160">
                  <c:v>Tue 9-Jun</c:v>
                </c:pt>
                <c:pt idx="161">
                  <c:v>Wed 10-Jun</c:v>
                </c:pt>
                <c:pt idx="162">
                  <c:v>Thu 11-Jun</c:v>
                </c:pt>
                <c:pt idx="163">
                  <c:v>Fri 12-Jun</c:v>
                </c:pt>
                <c:pt idx="164">
                  <c:v>Sat 13-Jun</c:v>
                </c:pt>
                <c:pt idx="165">
                  <c:v>Sun 14-Jun</c:v>
                </c:pt>
                <c:pt idx="166">
                  <c:v>Mon 15-Jun</c:v>
                </c:pt>
                <c:pt idx="167">
                  <c:v>Tue 16-Jun</c:v>
                </c:pt>
                <c:pt idx="168">
                  <c:v>Wed 17-Jun</c:v>
                </c:pt>
                <c:pt idx="169">
                  <c:v>Thu 18-Jun</c:v>
                </c:pt>
                <c:pt idx="170">
                  <c:v>Fri 19-Jun</c:v>
                </c:pt>
                <c:pt idx="171">
                  <c:v>Sat 20-Jun</c:v>
                </c:pt>
                <c:pt idx="172">
                  <c:v>Sun 21-Jun</c:v>
                </c:pt>
                <c:pt idx="173">
                  <c:v>Mon 22-Jun</c:v>
                </c:pt>
                <c:pt idx="174">
                  <c:v>Tue 23-Jun</c:v>
                </c:pt>
                <c:pt idx="175">
                  <c:v>Wed 24-Jun</c:v>
                </c:pt>
                <c:pt idx="176">
                  <c:v>Thu 25-Jun</c:v>
                </c:pt>
                <c:pt idx="177">
                  <c:v>Fri 26-Jun</c:v>
                </c:pt>
                <c:pt idx="178">
                  <c:v>Sat 27-Jun</c:v>
                </c:pt>
                <c:pt idx="179">
                  <c:v>Sun 28-Jun</c:v>
                </c:pt>
                <c:pt idx="180">
                  <c:v>Mon 29-Jun</c:v>
                </c:pt>
                <c:pt idx="181">
                  <c:v>Tue 30-Jun</c:v>
                </c:pt>
                <c:pt idx="182">
                  <c:v>Wed 1-Jul</c:v>
                </c:pt>
                <c:pt idx="183">
                  <c:v>Thu 2-Jul</c:v>
                </c:pt>
                <c:pt idx="184">
                  <c:v>Fri 3-Jul</c:v>
                </c:pt>
                <c:pt idx="185">
                  <c:v>Sat 4-Jul</c:v>
                </c:pt>
                <c:pt idx="186">
                  <c:v>Sun 5-Jul</c:v>
                </c:pt>
                <c:pt idx="187">
                  <c:v>Mon 6-Jul</c:v>
                </c:pt>
                <c:pt idx="188">
                  <c:v>Tue 7-Jul</c:v>
                </c:pt>
                <c:pt idx="189">
                  <c:v>Wed 8-Jul</c:v>
                </c:pt>
                <c:pt idx="190">
                  <c:v>Thu 9-Jul</c:v>
                </c:pt>
                <c:pt idx="191">
                  <c:v>Fri 10-Jul</c:v>
                </c:pt>
                <c:pt idx="192">
                  <c:v>Sat 11-Jul</c:v>
                </c:pt>
                <c:pt idx="193">
                  <c:v>Sun 12-Jul</c:v>
                </c:pt>
                <c:pt idx="194">
                  <c:v>Mon 13-Jul</c:v>
                </c:pt>
                <c:pt idx="195">
                  <c:v>Tue 14-Jul</c:v>
                </c:pt>
                <c:pt idx="196">
                  <c:v>Wed 15-Jul</c:v>
                </c:pt>
                <c:pt idx="197">
                  <c:v>Thu 16-Jul</c:v>
                </c:pt>
                <c:pt idx="198">
                  <c:v>Fri 17-Jul</c:v>
                </c:pt>
                <c:pt idx="199">
                  <c:v>Sat 18-Jul</c:v>
                </c:pt>
                <c:pt idx="200">
                  <c:v>Sun 19-Jul</c:v>
                </c:pt>
                <c:pt idx="201">
                  <c:v>Mon 20-Jul</c:v>
                </c:pt>
                <c:pt idx="202">
                  <c:v>Tue 21-Jul</c:v>
                </c:pt>
                <c:pt idx="203">
                  <c:v>Wed 22-Jul</c:v>
                </c:pt>
                <c:pt idx="204">
                  <c:v>Thu 23-Jul</c:v>
                </c:pt>
                <c:pt idx="205">
                  <c:v>Fri 24-Jul</c:v>
                </c:pt>
                <c:pt idx="206">
                  <c:v>Sat 25-Jul</c:v>
                </c:pt>
                <c:pt idx="207">
                  <c:v>Sun 26-Jul</c:v>
                </c:pt>
                <c:pt idx="208">
                  <c:v>Mon 27-Jul</c:v>
                </c:pt>
                <c:pt idx="209">
                  <c:v>Tue 28-Jul</c:v>
                </c:pt>
                <c:pt idx="210">
                  <c:v>Wed 29-Jul</c:v>
                </c:pt>
                <c:pt idx="211">
                  <c:v>Thu 30-Jul</c:v>
                </c:pt>
                <c:pt idx="212">
                  <c:v>Fri 31-Jul</c:v>
                </c:pt>
                <c:pt idx="213">
                  <c:v>Sat 1-Aug</c:v>
                </c:pt>
                <c:pt idx="214">
                  <c:v>Sun 2-Aug</c:v>
                </c:pt>
                <c:pt idx="215">
                  <c:v>Mon 3-Aug</c:v>
                </c:pt>
                <c:pt idx="216">
                  <c:v>Tue 4-Aug</c:v>
                </c:pt>
                <c:pt idx="217">
                  <c:v>Wed 5-Aug</c:v>
                </c:pt>
                <c:pt idx="218">
                  <c:v>Thu 6-Aug</c:v>
                </c:pt>
                <c:pt idx="219">
                  <c:v>Fri 7-Aug</c:v>
                </c:pt>
                <c:pt idx="220">
                  <c:v>Sat 8-Aug</c:v>
                </c:pt>
                <c:pt idx="221">
                  <c:v>Sun 9-Aug</c:v>
                </c:pt>
                <c:pt idx="222">
                  <c:v>Mon 10-Aug</c:v>
                </c:pt>
                <c:pt idx="223">
                  <c:v>Tue 11-Aug</c:v>
                </c:pt>
                <c:pt idx="224">
                  <c:v>Wed 12-Aug</c:v>
                </c:pt>
                <c:pt idx="225">
                  <c:v>Thu 13-Aug</c:v>
                </c:pt>
                <c:pt idx="226">
                  <c:v>Fri 14-Aug</c:v>
                </c:pt>
                <c:pt idx="227">
                  <c:v>Sat 15-Aug</c:v>
                </c:pt>
                <c:pt idx="228">
                  <c:v>Sun 16-Aug</c:v>
                </c:pt>
                <c:pt idx="229">
                  <c:v>Mon 17-Aug</c:v>
                </c:pt>
                <c:pt idx="230">
                  <c:v>Tue 18-Aug</c:v>
                </c:pt>
                <c:pt idx="231">
                  <c:v>Wed 19-Aug</c:v>
                </c:pt>
                <c:pt idx="232">
                  <c:v>Thu 20-Aug</c:v>
                </c:pt>
                <c:pt idx="233">
                  <c:v>Fri 21-Aug</c:v>
                </c:pt>
                <c:pt idx="234">
                  <c:v>Sat 22-Aug</c:v>
                </c:pt>
                <c:pt idx="235">
                  <c:v>Sun 23-Aug</c:v>
                </c:pt>
                <c:pt idx="236">
                  <c:v>Mon 24-Aug</c:v>
                </c:pt>
                <c:pt idx="237">
                  <c:v>Tue 25-Aug</c:v>
                </c:pt>
                <c:pt idx="238">
                  <c:v>Wed 26-Aug</c:v>
                </c:pt>
                <c:pt idx="239">
                  <c:v>Thu 27-Aug</c:v>
                </c:pt>
                <c:pt idx="240">
                  <c:v>Fri 28-Aug</c:v>
                </c:pt>
                <c:pt idx="241">
                  <c:v>Sat 29-Aug</c:v>
                </c:pt>
                <c:pt idx="242">
                  <c:v>Sun 30-Aug</c:v>
                </c:pt>
                <c:pt idx="243">
                  <c:v>Mon 31-Aug</c:v>
                </c:pt>
                <c:pt idx="244">
                  <c:v>Tue 1-Sep</c:v>
                </c:pt>
                <c:pt idx="245">
                  <c:v>Wed 2-Sep</c:v>
                </c:pt>
                <c:pt idx="246">
                  <c:v>Thu 3-Sep</c:v>
                </c:pt>
                <c:pt idx="247">
                  <c:v>Fri 4-Sep</c:v>
                </c:pt>
                <c:pt idx="248">
                  <c:v>Sat 5-Sep</c:v>
                </c:pt>
                <c:pt idx="249">
                  <c:v>Sun 6-Sep</c:v>
                </c:pt>
                <c:pt idx="250">
                  <c:v>Mon 7-Sep</c:v>
                </c:pt>
                <c:pt idx="251">
                  <c:v>Tue 8-Sep</c:v>
                </c:pt>
                <c:pt idx="252">
                  <c:v>Wed 9-Sep</c:v>
                </c:pt>
                <c:pt idx="253">
                  <c:v>Thu 10-Sep</c:v>
                </c:pt>
                <c:pt idx="254">
                  <c:v>Fri 11-Sep</c:v>
                </c:pt>
                <c:pt idx="255">
                  <c:v>Sat 12-Sep</c:v>
                </c:pt>
                <c:pt idx="256">
                  <c:v>Sun 13-Sep</c:v>
                </c:pt>
                <c:pt idx="257">
                  <c:v>Mon 14-Sep</c:v>
                </c:pt>
                <c:pt idx="258">
                  <c:v>Tue 15-Sep</c:v>
                </c:pt>
                <c:pt idx="259">
                  <c:v>Wed 16-Sep</c:v>
                </c:pt>
                <c:pt idx="260">
                  <c:v>Thu 17-Sep</c:v>
                </c:pt>
                <c:pt idx="261">
                  <c:v>Fri 18-Sep</c:v>
                </c:pt>
                <c:pt idx="262">
                  <c:v>Sat 19-Sep</c:v>
                </c:pt>
                <c:pt idx="263">
                  <c:v>Sun 20-Sep</c:v>
                </c:pt>
                <c:pt idx="264">
                  <c:v>Mon 21-Sep</c:v>
                </c:pt>
                <c:pt idx="265">
                  <c:v>Tue 22-Sep</c:v>
                </c:pt>
                <c:pt idx="266">
                  <c:v>Wed 23-Sep</c:v>
                </c:pt>
                <c:pt idx="267">
                  <c:v>Thu 24-Sep</c:v>
                </c:pt>
                <c:pt idx="268">
                  <c:v>Fri 25-Sep</c:v>
                </c:pt>
                <c:pt idx="269">
                  <c:v>Sat 26-Sep</c:v>
                </c:pt>
                <c:pt idx="270">
                  <c:v>Sun 27-Sep</c:v>
                </c:pt>
                <c:pt idx="271">
                  <c:v>Mon 28-Sep</c:v>
                </c:pt>
                <c:pt idx="272">
                  <c:v>Tue 29-Sep</c:v>
                </c:pt>
                <c:pt idx="273">
                  <c:v>Wed 30-Sep</c:v>
                </c:pt>
                <c:pt idx="274">
                  <c:v>Thu 1-Oct</c:v>
                </c:pt>
                <c:pt idx="275">
                  <c:v>Fri 2-Oct</c:v>
                </c:pt>
                <c:pt idx="276">
                  <c:v>Sat 3-Oct</c:v>
                </c:pt>
                <c:pt idx="277">
                  <c:v>Sun 4-Oct</c:v>
                </c:pt>
                <c:pt idx="278">
                  <c:v>Mon 5-Oct</c:v>
                </c:pt>
                <c:pt idx="279">
                  <c:v>Tue 6-Oct</c:v>
                </c:pt>
                <c:pt idx="280">
                  <c:v>Wed 7-Oct</c:v>
                </c:pt>
                <c:pt idx="281">
                  <c:v>Thu 8-Oct</c:v>
                </c:pt>
                <c:pt idx="282">
                  <c:v>Fri 9-Oct</c:v>
                </c:pt>
                <c:pt idx="283">
                  <c:v>Sat 10-Oct</c:v>
                </c:pt>
                <c:pt idx="284">
                  <c:v>Sun 11-Oct</c:v>
                </c:pt>
                <c:pt idx="285">
                  <c:v>Mon 12-Oct</c:v>
                </c:pt>
                <c:pt idx="286">
                  <c:v>Tue 13-Oct</c:v>
                </c:pt>
                <c:pt idx="287">
                  <c:v>Wed 14-Oct</c:v>
                </c:pt>
                <c:pt idx="288">
                  <c:v>Thu 15-Oct</c:v>
                </c:pt>
                <c:pt idx="289">
                  <c:v>Fri 16-Oct</c:v>
                </c:pt>
                <c:pt idx="290">
                  <c:v>Sat 17-Oct</c:v>
                </c:pt>
                <c:pt idx="291">
                  <c:v>Sun 18-Oct</c:v>
                </c:pt>
                <c:pt idx="292">
                  <c:v>Mon 19-Oct</c:v>
                </c:pt>
                <c:pt idx="293">
                  <c:v>Tue 20-Oct</c:v>
                </c:pt>
                <c:pt idx="294">
                  <c:v>Wed 21-Oct</c:v>
                </c:pt>
                <c:pt idx="295">
                  <c:v>Thu 22-Oct</c:v>
                </c:pt>
                <c:pt idx="296">
                  <c:v>Fri 23-Oct</c:v>
                </c:pt>
                <c:pt idx="297">
                  <c:v>Sat 24-Oct</c:v>
                </c:pt>
                <c:pt idx="298">
                  <c:v>Sun 25-Oct</c:v>
                </c:pt>
                <c:pt idx="299">
                  <c:v>Mon 26-Oct</c:v>
                </c:pt>
                <c:pt idx="300">
                  <c:v>Tue 27-Oct</c:v>
                </c:pt>
                <c:pt idx="301">
                  <c:v>Wed 28-Oct</c:v>
                </c:pt>
                <c:pt idx="302">
                  <c:v>Thu 29-Oct</c:v>
                </c:pt>
                <c:pt idx="303">
                  <c:v>Fri 30-Oct</c:v>
                </c:pt>
                <c:pt idx="304">
                  <c:v>Sat 31-Oct</c:v>
                </c:pt>
                <c:pt idx="305">
                  <c:v>Sun 1-Nov</c:v>
                </c:pt>
                <c:pt idx="306">
                  <c:v>Mon 2-Nov</c:v>
                </c:pt>
                <c:pt idx="307">
                  <c:v>Tue 3-Nov</c:v>
                </c:pt>
                <c:pt idx="308">
                  <c:v>Wed 4-Nov</c:v>
                </c:pt>
                <c:pt idx="309">
                  <c:v>Thu 5-Nov</c:v>
                </c:pt>
                <c:pt idx="310">
                  <c:v>Fri 6-Nov</c:v>
                </c:pt>
                <c:pt idx="311">
                  <c:v>Sat 7-Nov</c:v>
                </c:pt>
                <c:pt idx="312">
                  <c:v>Sun 8-Nov</c:v>
                </c:pt>
                <c:pt idx="313">
                  <c:v>Mon 9-Nov</c:v>
                </c:pt>
                <c:pt idx="314">
                  <c:v>Tue 10-Nov</c:v>
                </c:pt>
                <c:pt idx="315">
                  <c:v>Wed 11-Nov</c:v>
                </c:pt>
                <c:pt idx="316">
                  <c:v>Thu 12-Nov</c:v>
                </c:pt>
                <c:pt idx="317">
                  <c:v>Fri 13-Nov</c:v>
                </c:pt>
                <c:pt idx="318">
                  <c:v>Sat 14-Nov</c:v>
                </c:pt>
                <c:pt idx="319">
                  <c:v>Sun 15-Nov</c:v>
                </c:pt>
                <c:pt idx="320">
                  <c:v>Mon 16-Nov</c:v>
                </c:pt>
                <c:pt idx="321">
                  <c:v>Tue 17-Nov</c:v>
                </c:pt>
                <c:pt idx="322">
                  <c:v>Wed 18-Nov</c:v>
                </c:pt>
                <c:pt idx="323">
                  <c:v>Thu 19-Nov</c:v>
                </c:pt>
                <c:pt idx="324">
                  <c:v>Fri 20-Nov</c:v>
                </c:pt>
                <c:pt idx="325">
                  <c:v>Sat 21-Nov</c:v>
                </c:pt>
                <c:pt idx="326">
                  <c:v>Sun 22-Nov</c:v>
                </c:pt>
                <c:pt idx="327">
                  <c:v>Mon 23-Nov</c:v>
                </c:pt>
                <c:pt idx="328">
                  <c:v>Tue 24-Nov</c:v>
                </c:pt>
                <c:pt idx="329">
                  <c:v>Wed 25-Nov</c:v>
                </c:pt>
                <c:pt idx="330">
                  <c:v>Thu 26-Nov</c:v>
                </c:pt>
                <c:pt idx="331">
                  <c:v>Fri 27-Nov</c:v>
                </c:pt>
                <c:pt idx="332">
                  <c:v>Sat 28-Nov</c:v>
                </c:pt>
                <c:pt idx="333">
                  <c:v>Sun 29-Nov</c:v>
                </c:pt>
                <c:pt idx="334">
                  <c:v>Mon 30-Nov</c:v>
                </c:pt>
                <c:pt idx="335">
                  <c:v>Tue 1-Dec</c:v>
                </c:pt>
                <c:pt idx="336">
                  <c:v>Wed 2-Dec</c:v>
                </c:pt>
                <c:pt idx="337">
                  <c:v>Thu 3-Dec</c:v>
                </c:pt>
                <c:pt idx="338">
                  <c:v>Fri 4-Dec</c:v>
                </c:pt>
                <c:pt idx="339">
                  <c:v>Sat 5-Dec</c:v>
                </c:pt>
                <c:pt idx="340">
                  <c:v>Sun 6-Dec</c:v>
                </c:pt>
                <c:pt idx="341">
                  <c:v>Mon 7-Dec</c:v>
                </c:pt>
                <c:pt idx="342">
                  <c:v>Tue 8-Dec</c:v>
                </c:pt>
                <c:pt idx="343">
                  <c:v>Wed 9-Dec</c:v>
                </c:pt>
                <c:pt idx="344">
                  <c:v>Thu 10-Dec</c:v>
                </c:pt>
                <c:pt idx="345">
                  <c:v>Fri 11-Dec</c:v>
                </c:pt>
                <c:pt idx="346">
                  <c:v>Sat 12-Dec</c:v>
                </c:pt>
                <c:pt idx="347">
                  <c:v>Sun 13-Dec</c:v>
                </c:pt>
                <c:pt idx="348">
                  <c:v>Mon 14-Dec</c:v>
                </c:pt>
                <c:pt idx="349">
                  <c:v>Tue 15-Dec</c:v>
                </c:pt>
                <c:pt idx="350">
                  <c:v>Wed 16-Dec</c:v>
                </c:pt>
                <c:pt idx="351">
                  <c:v>Thu 17-Dec</c:v>
                </c:pt>
                <c:pt idx="352">
                  <c:v>Fri 18-Dec</c:v>
                </c:pt>
                <c:pt idx="353">
                  <c:v>Sat 19-Dec</c:v>
                </c:pt>
                <c:pt idx="354">
                  <c:v>Sun 20-Dec</c:v>
                </c:pt>
                <c:pt idx="355">
                  <c:v>Mon 21-Dec</c:v>
                </c:pt>
                <c:pt idx="356">
                  <c:v>Tue 22-Dec</c:v>
                </c:pt>
                <c:pt idx="357">
                  <c:v>Wed 23-Dec</c:v>
                </c:pt>
                <c:pt idx="358">
                  <c:v>Thu 24-Dec</c:v>
                </c:pt>
                <c:pt idx="359">
                  <c:v>Fri 25-Dec</c:v>
                </c:pt>
                <c:pt idx="360">
                  <c:v>Sat 26-Dec</c:v>
                </c:pt>
                <c:pt idx="361">
                  <c:v>Sun 27-Dec</c:v>
                </c:pt>
                <c:pt idx="362">
                  <c:v>Mon 28-Dec</c:v>
                </c:pt>
                <c:pt idx="363">
                  <c:v>Tue 29-Dec</c:v>
                </c:pt>
                <c:pt idx="364">
                  <c:v>Wed 30-Dec</c:v>
                </c:pt>
              </c:strCache>
            </c:strRef>
          </c:cat>
          <c:val>
            <c:numRef>
              <c:f>Sheet3!$B$2:$NB$2</c:f>
              <c:numCache>
                <c:formatCode>General</c:formatCode>
                <c:ptCount val="365"/>
                <c:pt idx="0">
                  <c:v>52459</c:v>
                </c:pt>
                <c:pt idx="1">
                  <c:v>111953</c:v>
                </c:pt>
                <c:pt idx="2">
                  <c:v>108350</c:v>
                </c:pt>
                <c:pt idx="3">
                  <c:v>105638</c:v>
                </c:pt>
                <c:pt idx="4">
                  <c:v>91937</c:v>
                </c:pt>
                <c:pt idx="5">
                  <c:v>58565</c:v>
                </c:pt>
                <c:pt idx="6">
                  <c:v>78942</c:v>
                </c:pt>
                <c:pt idx="7">
                  <c:v>79400</c:v>
                </c:pt>
                <c:pt idx="8">
                  <c:v>82583</c:v>
                </c:pt>
                <c:pt idx="9">
                  <c:v>84412</c:v>
                </c:pt>
                <c:pt idx="10">
                  <c:v>89293</c:v>
                </c:pt>
                <c:pt idx="11">
                  <c:v>79121</c:v>
                </c:pt>
                <c:pt idx="12">
                  <c:v>59722</c:v>
                </c:pt>
                <c:pt idx="13">
                  <c:v>82343</c:v>
                </c:pt>
                <c:pt idx="14">
                  <c:v>86059</c:v>
                </c:pt>
                <c:pt idx="15">
                  <c:v>86916</c:v>
                </c:pt>
                <c:pt idx="16">
                  <c:v>93476</c:v>
                </c:pt>
                <c:pt idx="17">
                  <c:v>101515</c:v>
                </c:pt>
                <c:pt idx="18">
                  <c:v>88275</c:v>
                </c:pt>
                <c:pt idx="19">
                  <c:v>69459</c:v>
                </c:pt>
                <c:pt idx="20">
                  <c:v>89074</c:v>
                </c:pt>
                <c:pt idx="21">
                  <c:v>89568</c:v>
                </c:pt>
                <c:pt idx="22">
                  <c:v>93600</c:v>
                </c:pt>
                <c:pt idx="23">
                  <c:v>101678</c:v>
                </c:pt>
                <c:pt idx="24">
                  <c:v>112751</c:v>
                </c:pt>
                <c:pt idx="25">
                  <c:v>97786</c:v>
                </c:pt>
                <c:pt idx="26">
                  <c:v>77910</c:v>
                </c:pt>
                <c:pt idx="27">
                  <c:v>91073</c:v>
                </c:pt>
                <c:pt idx="28">
                  <c:v>90701</c:v>
                </c:pt>
                <c:pt idx="29">
                  <c:v>92349</c:v>
                </c:pt>
                <c:pt idx="30">
                  <c:v>100868</c:v>
                </c:pt>
                <c:pt idx="31">
                  <c:v>116031</c:v>
                </c:pt>
                <c:pt idx="32">
                  <c:v>117996</c:v>
                </c:pt>
                <c:pt idx="33">
                  <c:v>79615</c:v>
                </c:pt>
                <c:pt idx="34">
                  <c:v>89007</c:v>
                </c:pt>
                <c:pt idx="35">
                  <c:v>91005</c:v>
                </c:pt>
                <c:pt idx="36">
                  <c:v>96497</c:v>
                </c:pt>
                <c:pt idx="37">
                  <c:v>102828</c:v>
                </c:pt>
                <c:pt idx="38">
                  <c:v>115033</c:v>
                </c:pt>
                <c:pt idx="39">
                  <c:v>118880</c:v>
                </c:pt>
                <c:pt idx="40">
                  <c:v>87786</c:v>
                </c:pt>
                <c:pt idx="41">
                  <c:v>98687</c:v>
                </c:pt>
                <c:pt idx="42">
                  <c:v>97001</c:v>
                </c:pt>
                <c:pt idx="43">
                  <c:v>105916</c:v>
                </c:pt>
                <c:pt idx="44">
                  <c:v>108802</c:v>
                </c:pt>
                <c:pt idx="45">
                  <c:v>120550</c:v>
                </c:pt>
                <c:pt idx="46">
                  <c:v>111974</c:v>
                </c:pt>
                <c:pt idx="47">
                  <c:v>83673</c:v>
                </c:pt>
                <c:pt idx="48">
                  <c:v>102903</c:v>
                </c:pt>
                <c:pt idx="49">
                  <c:v>104782</c:v>
                </c:pt>
                <c:pt idx="50">
                  <c:v>108031</c:v>
                </c:pt>
                <c:pt idx="51">
                  <c:v>112899</c:v>
                </c:pt>
                <c:pt idx="52">
                  <c:v>123556</c:v>
                </c:pt>
                <c:pt idx="53">
                  <c:v>114240</c:v>
                </c:pt>
                <c:pt idx="54">
                  <c:v>83197</c:v>
                </c:pt>
                <c:pt idx="55">
                  <c:v>94562</c:v>
                </c:pt>
                <c:pt idx="56">
                  <c:v>94815</c:v>
                </c:pt>
                <c:pt idx="57">
                  <c:v>96572</c:v>
                </c:pt>
                <c:pt idx="58">
                  <c:v>102146</c:v>
                </c:pt>
                <c:pt idx="59">
                  <c:v>115637</c:v>
                </c:pt>
                <c:pt idx="60">
                  <c:v>107763</c:v>
                </c:pt>
                <c:pt idx="61">
                  <c:v>80491</c:v>
                </c:pt>
                <c:pt idx="62">
                  <c:v>91388</c:v>
                </c:pt>
                <c:pt idx="63">
                  <c:v>92324</c:v>
                </c:pt>
                <c:pt idx="64">
                  <c:v>91877</c:v>
                </c:pt>
                <c:pt idx="65">
                  <c:v>102375</c:v>
                </c:pt>
                <c:pt idx="66">
                  <c:v>122726</c:v>
                </c:pt>
                <c:pt idx="67">
                  <c:v>120954</c:v>
                </c:pt>
                <c:pt idx="68">
                  <c:v>83186</c:v>
                </c:pt>
                <c:pt idx="69">
                  <c:v>97364</c:v>
                </c:pt>
                <c:pt idx="70">
                  <c:v>91763</c:v>
                </c:pt>
                <c:pt idx="71">
                  <c:v>95812</c:v>
                </c:pt>
                <c:pt idx="72">
                  <c:v>102778</c:v>
                </c:pt>
                <c:pt idx="73">
                  <c:v>121299</c:v>
                </c:pt>
                <c:pt idx="74">
                  <c:v>91890</c:v>
                </c:pt>
                <c:pt idx="75">
                  <c:v>77674</c:v>
                </c:pt>
                <c:pt idx="76">
                  <c:v>95944</c:v>
                </c:pt>
                <c:pt idx="77">
                  <c:v>97597</c:v>
                </c:pt>
                <c:pt idx="78">
                  <c:v>97186</c:v>
                </c:pt>
                <c:pt idx="79">
                  <c:v>103052</c:v>
                </c:pt>
                <c:pt idx="80">
                  <c:v>115466</c:v>
                </c:pt>
                <c:pt idx="81">
                  <c:v>109416</c:v>
                </c:pt>
                <c:pt idx="82">
                  <c:v>77962</c:v>
                </c:pt>
                <c:pt idx="83">
                  <c:v>94867</c:v>
                </c:pt>
                <c:pt idx="84">
                  <c:v>96099</c:v>
                </c:pt>
                <c:pt idx="85">
                  <c:v>101173</c:v>
                </c:pt>
                <c:pt idx="86">
                  <c:v>103667</c:v>
                </c:pt>
                <c:pt idx="87">
                  <c:v>118874</c:v>
                </c:pt>
                <c:pt idx="88">
                  <c:v>113867</c:v>
                </c:pt>
                <c:pt idx="89">
                  <c:v>85647</c:v>
                </c:pt>
                <c:pt idx="90">
                  <c:v>95360</c:v>
                </c:pt>
                <c:pt idx="91">
                  <c:v>97759</c:v>
                </c:pt>
                <c:pt idx="92">
                  <c:v>105851</c:v>
                </c:pt>
                <c:pt idx="93">
                  <c:v>104843</c:v>
                </c:pt>
                <c:pt idx="94">
                  <c:v>123505</c:v>
                </c:pt>
                <c:pt idx="95">
                  <c:v>111127</c:v>
                </c:pt>
                <c:pt idx="96">
                  <c:v>86602</c:v>
                </c:pt>
                <c:pt idx="97">
                  <c:v>111466</c:v>
                </c:pt>
                <c:pt idx="98">
                  <c:v>111296</c:v>
                </c:pt>
                <c:pt idx="99">
                  <c:v>115692</c:v>
                </c:pt>
                <c:pt idx="100">
                  <c:v>117839</c:v>
                </c:pt>
                <c:pt idx="101">
                  <c:v>123167</c:v>
                </c:pt>
                <c:pt idx="102">
                  <c:v>124926</c:v>
                </c:pt>
                <c:pt idx="103">
                  <c:v>84927</c:v>
                </c:pt>
                <c:pt idx="104">
                  <c:v>108790</c:v>
                </c:pt>
                <c:pt idx="105">
                  <c:v>112479</c:v>
                </c:pt>
                <c:pt idx="106">
                  <c:v>116181</c:v>
                </c:pt>
                <c:pt idx="107">
                  <c:v>123114</c:v>
                </c:pt>
                <c:pt idx="108">
                  <c:v>120288</c:v>
                </c:pt>
                <c:pt idx="109">
                  <c:v>119521</c:v>
                </c:pt>
                <c:pt idx="110">
                  <c:v>81684</c:v>
                </c:pt>
                <c:pt idx="111">
                  <c:v>101108</c:v>
                </c:pt>
                <c:pt idx="112">
                  <c:v>102274</c:v>
                </c:pt>
                <c:pt idx="113">
                  <c:v>102975</c:v>
                </c:pt>
                <c:pt idx="114">
                  <c:v>107627</c:v>
                </c:pt>
                <c:pt idx="115">
                  <c:v>115032</c:v>
                </c:pt>
                <c:pt idx="116">
                  <c:v>105667</c:v>
                </c:pt>
                <c:pt idx="117">
                  <c:v>82624</c:v>
                </c:pt>
                <c:pt idx="118">
                  <c:v>95644</c:v>
                </c:pt>
                <c:pt idx="119">
                  <c:v>98685</c:v>
                </c:pt>
                <c:pt idx="120">
                  <c:v>101100</c:v>
                </c:pt>
                <c:pt idx="121">
                  <c:v>107071</c:v>
                </c:pt>
                <c:pt idx="122">
                  <c:v>116050</c:v>
                </c:pt>
                <c:pt idx="123">
                  <c:v>110345</c:v>
                </c:pt>
                <c:pt idx="124">
                  <c:v>77204</c:v>
                </c:pt>
                <c:pt idx="125">
                  <c:v>95895</c:v>
                </c:pt>
                <c:pt idx="126">
                  <c:v>100513</c:v>
                </c:pt>
                <c:pt idx="127">
                  <c:v>99146</c:v>
                </c:pt>
                <c:pt idx="128">
                  <c:v>104078</c:v>
                </c:pt>
                <c:pt idx="129">
                  <c:v>115799</c:v>
                </c:pt>
                <c:pt idx="130">
                  <c:v>106381</c:v>
                </c:pt>
                <c:pt idx="131">
                  <c:v>78244</c:v>
                </c:pt>
                <c:pt idx="132">
                  <c:v>98858</c:v>
                </c:pt>
                <c:pt idx="133">
                  <c:v>101156</c:v>
                </c:pt>
                <c:pt idx="134">
                  <c:v>101749</c:v>
                </c:pt>
                <c:pt idx="135">
                  <c:v>105156</c:v>
                </c:pt>
                <c:pt idx="136">
                  <c:v>115726</c:v>
                </c:pt>
                <c:pt idx="137">
                  <c:v>102662</c:v>
                </c:pt>
                <c:pt idx="138">
                  <c:v>82532</c:v>
                </c:pt>
                <c:pt idx="139">
                  <c:v>102324</c:v>
                </c:pt>
                <c:pt idx="140">
                  <c:v>102364</c:v>
                </c:pt>
                <c:pt idx="141">
                  <c:v>107137</c:v>
                </c:pt>
                <c:pt idx="142">
                  <c:v>112382</c:v>
                </c:pt>
                <c:pt idx="143">
                  <c:v>125274</c:v>
                </c:pt>
                <c:pt idx="144">
                  <c:v>126672</c:v>
                </c:pt>
                <c:pt idx="145">
                  <c:v>95262</c:v>
                </c:pt>
                <c:pt idx="146">
                  <c:v>110624</c:v>
                </c:pt>
                <c:pt idx="147">
                  <c:v>111870</c:v>
                </c:pt>
                <c:pt idx="148">
                  <c:v>114507</c:v>
                </c:pt>
                <c:pt idx="149">
                  <c:v>116569</c:v>
                </c:pt>
                <c:pt idx="150">
                  <c:v>130997</c:v>
                </c:pt>
                <c:pt idx="151">
                  <c:v>118866</c:v>
                </c:pt>
                <c:pt idx="152">
                  <c:v>87133</c:v>
                </c:pt>
                <c:pt idx="153">
                  <c:v>105571</c:v>
                </c:pt>
                <c:pt idx="154">
                  <c:v>103248</c:v>
                </c:pt>
                <c:pt idx="155">
                  <c:v>106277</c:v>
                </c:pt>
                <c:pt idx="156">
                  <c:v>111271</c:v>
                </c:pt>
                <c:pt idx="157">
                  <c:v>124011</c:v>
                </c:pt>
                <c:pt idx="158">
                  <c:v>109772</c:v>
                </c:pt>
                <c:pt idx="159">
                  <c:v>94586</c:v>
                </c:pt>
                <c:pt idx="160">
                  <c:v>114835</c:v>
                </c:pt>
                <c:pt idx="161">
                  <c:v>105901</c:v>
                </c:pt>
                <c:pt idx="162">
                  <c:v>110466</c:v>
                </c:pt>
                <c:pt idx="163">
                  <c:v>112343</c:v>
                </c:pt>
                <c:pt idx="164">
                  <c:v>123241</c:v>
                </c:pt>
                <c:pt idx="165">
                  <c:v>110189</c:v>
                </c:pt>
                <c:pt idx="166">
                  <c:v>80607</c:v>
                </c:pt>
                <c:pt idx="167">
                  <c:v>104296</c:v>
                </c:pt>
                <c:pt idx="168">
                  <c:v>103680</c:v>
                </c:pt>
                <c:pt idx="169">
                  <c:v>108722</c:v>
                </c:pt>
                <c:pt idx="170">
                  <c:v>115480</c:v>
                </c:pt>
                <c:pt idx="171">
                  <c:v>123493</c:v>
                </c:pt>
                <c:pt idx="172">
                  <c:v>121370</c:v>
                </c:pt>
                <c:pt idx="173">
                  <c:v>88345</c:v>
                </c:pt>
                <c:pt idx="174">
                  <c:v>106599</c:v>
                </c:pt>
                <c:pt idx="175">
                  <c:v>104972</c:v>
                </c:pt>
                <c:pt idx="176">
                  <c:v>109105</c:v>
                </c:pt>
                <c:pt idx="177">
                  <c:v>115282</c:v>
                </c:pt>
                <c:pt idx="178">
                  <c:v>127404</c:v>
                </c:pt>
                <c:pt idx="179">
                  <c:v>113151</c:v>
                </c:pt>
                <c:pt idx="180">
                  <c:v>92360</c:v>
                </c:pt>
                <c:pt idx="181">
                  <c:v>109598</c:v>
                </c:pt>
                <c:pt idx="182">
                  <c:v>106009</c:v>
                </c:pt>
                <c:pt idx="183">
                  <c:v>114630</c:v>
                </c:pt>
                <c:pt idx="184">
                  <c:v>115128</c:v>
                </c:pt>
                <c:pt idx="185">
                  <c:v>127390</c:v>
                </c:pt>
                <c:pt idx="186">
                  <c:v>112783</c:v>
                </c:pt>
                <c:pt idx="187">
                  <c:v>89750</c:v>
                </c:pt>
                <c:pt idx="188">
                  <c:v>110554</c:v>
                </c:pt>
                <c:pt idx="189">
                  <c:v>110599</c:v>
                </c:pt>
                <c:pt idx="190">
                  <c:v>109871</c:v>
                </c:pt>
                <c:pt idx="191">
                  <c:v>116255</c:v>
                </c:pt>
                <c:pt idx="192">
                  <c:v>125977</c:v>
                </c:pt>
                <c:pt idx="193">
                  <c:v>117158</c:v>
                </c:pt>
                <c:pt idx="194">
                  <c:v>95815</c:v>
                </c:pt>
                <c:pt idx="195">
                  <c:v>116663</c:v>
                </c:pt>
                <c:pt idx="196">
                  <c:v>110612</c:v>
                </c:pt>
                <c:pt idx="197">
                  <c:v>107492</c:v>
                </c:pt>
                <c:pt idx="198">
                  <c:v>112909</c:v>
                </c:pt>
                <c:pt idx="199">
                  <c:v>124440</c:v>
                </c:pt>
                <c:pt idx="200">
                  <c:v>115131</c:v>
                </c:pt>
                <c:pt idx="201">
                  <c:v>91975</c:v>
                </c:pt>
                <c:pt idx="202">
                  <c:v>110910</c:v>
                </c:pt>
                <c:pt idx="203">
                  <c:v>111636</c:v>
                </c:pt>
                <c:pt idx="204">
                  <c:v>110887</c:v>
                </c:pt>
                <c:pt idx="205">
                  <c:v>120151</c:v>
                </c:pt>
                <c:pt idx="206">
                  <c:v>124970</c:v>
                </c:pt>
                <c:pt idx="207">
                  <c:v>112714</c:v>
                </c:pt>
                <c:pt idx="208">
                  <c:v>112544</c:v>
                </c:pt>
                <c:pt idx="209">
                  <c:v>119440</c:v>
                </c:pt>
                <c:pt idx="210">
                  <c:v>117057</c:v>
                </c:pt>
                <c:pt idx="211">
                  <c:v>119585</c:v>
                </c:pt>
                <c:pt idx="212">
                  <c:v>129898</c:v>
                </c:pt>
                <c:pt idx="213">
                  <c:v>147051</c:v>
                </c:pt>
                <c:pt idx="214">
                  <c:v>159963</c:v>
                </c:pt>
                <c:pt idx="215">
                  <c:v>112788</c:v>
                </c:pt>
                <c:pt idx="216">
                  <c:v>142641</c:v>
                </c:pt>
                <c:pt idx="217">
                  <c:v>142542</c:v>
                </c:pt>
                <c:pt idx="218">
                  <c:v>149996</c:v>
                </c:pt>
                <c:pt idx="219">
                  <c:v>154664</c:v>
                </c:pt>
                <c:pt idx="220">
                  <c:v>157543</c:v>
                </c:pt>
                <c:pt idx="221">
                  <c:v>180480</c:v>
                </c:pt>
                <c:pt idx="222">
                  <c:v>134936</c:v>
                </c:pt>
                <c:pt idx="223">
                  <c:v>146999</c:v>
                </c:pt>
                <c:pt idx="224">
                  <c:v>160129</c:v>
                </c:pt>
                <c:pt idx="225">
                  <c:v>155502</c:v>
                </c:pt>
                <c:pt idx="226">
                  <c:v>170117</c:v>
                </c:pt>
                <c:pt idx="227">
                  <c:v>177174</c:v>
                </c:pt>
                <c:pt idx="228">
                  <c:v>180663</c:v>
                </c:pt>
                <c:pt idx="229">
                  <c:v>138602</c:v>
                </c:pt>
                <c:pt idx="230">
                  <c:v>146419</c:v>
                </c:pt>
                <c:pt idx="231">
                  <c:v>145536</c:v>
                </c:pt>
                <c:pt idx="232">
                  <c:v>139762</c:v>
                </c:pt>
                <c:pt idx="233">
                  <c:v>146641</c:v>
                </c:pt>
                <c:pt idx="234">
                  <c:v>173909</c:v>
                </c:pt>
                <c:pt idx="235">
                  <c:v>196506</c:v>
                </c:pt>
                <c:pt idx="236">
                  <c:v>124260</c:v>
                </c:pt>
                <c:pt idx="237">
                  <c:v>137826</c:v>
                </c:pt>
                <c:pt idx="238">
                  <c:v>116473</c:v>
                </c:pt>
                <c:pt idx="239">
                  <c:v>107700</c:v>
                </c:pt>
                <c:pt idx="240">
                  <c:v>109668</c:v>
                </c:pt>
                <c:pt idx="241">
                  <c:v>118580</c:v>
                </c:pt>
                <c:pt idx="242">
                  <c:v>106826</c:v>
                </c:pt>
                <c:pt idx="243">
                  <c:v>84423</c:v>
                </c:pt>
                <c:pt idx="244">
                  <c:v>102653</c:v>
                </c:pt>
                <c:pt idx="245">
                  <c:v>99928</c:v>
                </c:pt>
                <c:pt idx="246">
                  <c:v>102113</c:v>
                </c:pt>
                <c:pt idx="247">
                  <c:v>109315</c:v>
                </c:pt>
                <c:pt idx="248">
                  <c:v>123897</c:v>
                </c:pt>
                <c:pt idx="249">
                  <c:v>112854</c:v>
                </c:pt>
                <c:pt idx="250">
                  <c:v>86252</c:v>
                </c:pt>
                <c:pt idx="251">
                  <c:v>107154</c:v>
                </c:pt>
                <c:pt idx="252">
                  <c:v>106399</c:v>
                </c:pt>
                <c:pt idx="253">
                  <c:v>107936</c:v>
                </c:pt>
                <c:pt idx="254">
                  <c:v>113514</c:v>
                </c:pt>
                <c:pt idx="255">
                  <c:v>125082</c:v>
                </c:pt>
                <c:pt idx="256">
                  <c:v>94511</c:v>
                </c:pt>
                <c:pt idx="257">
                  <c:v>75084</c:v>
                </c:pt>
                <c:pt idx="258">
                  <c:v>106811</c:v>
                </c:pt>
                <c:pt idx="259">
                  <c:v>107349</c:v>
                </c:pt>
                <c:pt idx="260">
                  <c:v>107748</c:v>
                </c:pt>
                <c:pt idx="261">
                  <c:v>113210</c:v>
                </c:pt>
                <c:pt idx="262">
                  <c:v>134998</c:v>
                </c:pt>
                <c:pt idx="263">
                  <c:v>127518</c:v>
                </c:pt>
                <c:pt idx="264">
                  <c:v>84744</c:v>
                </c:pt>
                <c:pt idx="265">
                  <c:v>104997</c:v>
                </c:pt>
                <c:pt idx="266">
                  <c:v>103376</c:v>
                </c:pt>
                <c:pt idx="267">
                  <c:v>107616</c:v>
                </c:pt>
                <c:pt idx="268">
                  <c:v>112186</c:v>
                </c:pt>
                <c:pt idx="269">
                  <c:v>127502</c:v>
                </c:pt>
                <c:pt idx="270">
                  <c:v>116525</c:v>
                </c:pt>
                <c:pt idx="271">
                  <c:v>89640</c:v>
                </c:pt>
                <c:pt idx="272">
                  <c:v>101856</c:v>
                </c:pt>
                <c:pt idx="273">
                  <c:v>101412</c:v>
                </c:pt>
                <c:pt idx="274">
                  <c:v>106909</c:v>
                </c:pt>
                <c:pt idx="275">
                  <c:v>110318</c:v>
                </c:pt>
                <c:pt idx="276">
                  <c:v>128021</c:v>
                </c:pt>
                <c:pt idx="277">
                  <c:v>128245</c:v>
                </c:pt>
                <c:pt idx="278">
                  <c:v>89905</c:v>
                </c:pt>
                <c:pt idx="279">
                  <c:v>105653</c:v>
                </c:pt>
                <c:pt idx="280">
                  <c:v>105453</c:v>
                </c:pt>
                <c:pt idx="281">
                  <c:v>108645</c:v>
                </c:pt>
                <c:pt idx="282">
                  <c:v>112611</c:v>
                </c:pt>
                <c:pt idx="283">
                  <c:v>129978</c:v>
                </c:pt>
                <c:pt idx="284">
                  <c:v>108254</c:v>
                </c:pt>
                <c:pt idx="285">
                  <c:v>89541</c:v>
                </c:pt>
                <c:pt idx="286">
                  <c:v>108980</c:v>
                </c:pt>
                <c:pt idx="287">
                  <c:v>105484</c:v>
                </c:pt>
                <c:pt idx="288">
                  <c:v>105401</c:v>
                </c:pt>
                <c:pt idx="289">
                  <c:v>114472</c:v>
                </c:pt>
                <c:pt idx="290">
                  <c:v>129006</c:v>
                </c:pt>
                <c:pt idx="291">
                  <c:v>112564</c:v>
                </c:pt>
                <c:pt idx="292">
                  <c:v>88739</c:v>
                </c:pt>
                <c:pt idx="293">
                  <c:v>107130</c:v>
                </c:pt>
                <c:pt idx="294">
                  <c:v>104755</c:v>
                </c:pt>
                <c:pt idx="295">
                  <c:v>109756</c:v>
                </c:pt>
                <c:pt idx="296">
                  <c:v>117327</c:v>
                </c:pt>
                <c:pt idx="297">
                  <c:v>132832</c:v>
                </c:pt>
                <c:pt idx="298">
                  <c:v>122485</c:v>
                </c:pt>
                <c:pt idx="299">
                  <c:v>99675</c:v>
                </c:pt>
                <c:pt idx="300">
                  <c:v>112276</c:v>
                </c:pt>
                <c:pt idx="301">
                  <c:v>110858</c:v>
                </c:pt>
                <c:pt idx="302">
                  <c:v>118778</c:v>
                </c:pt>
                <c:pt idx="303">
                  <c:v>117664</c:v>
                </c:pt>
                <c:pt idx="304">
                  <c:v>135335</c:v>
                </c:pt>
                <c:pt idx="305">
                  <c:v>123190</c:v>
                </c:pt>
                <c:pt idx="306">
                  <c:v>89010</c:v>
                </c:pt>
                <c:pt idx="307">
                  <c:v>96800</c:v>
                </c:pt>
                <c:pt idx="308">
                  <c:v>101018</c:v>
                </c:pt>
                <c:pt idx="309">
                  <c:v>102972</c:v>
                </c:pt>
                <c:pt idx="310">
                  <c:v>111265</c:v>
                </c:pt>
                <c:pt idx="311">
                  <c:v>126493</c:v>
                </c:pt>
                <c:pt idx="312">
                  <c:v>115553</c:v>
                </c:pt>
                <c:pt idx="313">
                  <c:v>86097</c:v>
                </c:pt>
                <c:pt idx="314">
                  <c:v>100463</c:v>
                </c:pt>
                <c:pt idx="315">
                  <c:v>101008</c:v>
                </c:pt>
                <c:pt idx="316">
                  <c:v>106727</c:v>
                </c:pt>
                <c:pt idx="317">
                  <c:v>114102</c:v>
                </c:pt>
                <c:pt idx="318">
                  <c:v>130082</c:v>
                </c:pt>
                <c:pt idx="319">
                  <c:v>127000</c:v>
                </c:pt>
                <c:pt idx="320">
                  <c:v>109192</c:v>
                </c:pt>
                <c:pt idx="321">
                  <c:v>109047</c:v>
                </c:pt>
                <c:pt idx="322">
                  <c:v>107623</c:v>
                </c:pt>
                <c:pt idx="323">
                  <c:v>110312</c:v>
                </c:pt>
                <c:pt idx="324">
                  <c:v>118371</c:v>
                </c:pt>
                <c:pt idx="325">
                  <c:v>139961</c:v>
                </c:pt>
                <c:pt idx="326">
                  <c:v>134515</c:v>
                </c:pt>
                <c:pt idx="327">
                  <c:v>111293</c:v>
                </c:pt>
                <c:pt idx="328">
                  <c:v>111516</c:v>
                </c:pt>
                <c:pt idx="329">
                  <c:v>110040</c:v>
                </c:pt>
                <c:pt idx="330">
                  <c:v>114443</c:v>
                </c:pt>
                <c:pt idx="331">
                  <c:v>121512</c:v>
                </c:pt>
                <c:pt idx="332">
                  <c:v>148817</c:v>
                </c:pt>
                <c:pt idx="333">
                  <c:v>173947</c:v>
                </c:pt>
                <c:pt idx="334">
                  <c:v>130945</c:v>
                </c:pt>
                <c:pt idx="335">
                  <c:v>119818</c:v>
                </c:pt>
                <c:pt idx="336">
                  <c:v>115840</c:v>
                </c:pt>
                <c:pt idx="337">
                  <c:v>116303</c:v>
                </c:pt>
                <c:pt idx="338">
                  <c:v>129771</c:v>
                </c:pt>
                <c:pt idx="339">
                  <c:v>153661</c:v>
                </c:pt>
                <c:pt idx="340">
                  <c:v>160172</c:v>
                </c:pt>
                <c:pt idx="341">
                  <c:v>115765</c:v>
                </c:pt>
                <c:pt idx="342">
                  <c:v>119208</c:v>
                </c:pt>
                <c:pt idx="343">
                  <c:v>113158</c:v>
                </c:pt>
                <c:pt idx="344">
                  <c:v>123922</c:v>
                </c:pt>
                <c:pt idx="345">
                  <c:v>126479</c:v>
                </c:pt>
                <c:pt idx="346">
                  <c:v>148080</c:v>
                </c:pt>
                <c:pt idx="347">
                  <c:v>162921</c:v>
                </c:pt>
                <c:pt idx="348">
                  <c:v>123035</c:v>
                </c:pt>
                <c:pt idx="349">
                  <c:v>121331</c:v>
                </c:pt>
                <c:pt idx="350">
                  <c:v>121689</c:v>
                </c:pt>
                <c:pt idx="351">
                  <c:v>128205</c:v>
                </c:pt>
                <c:pt idx="352">
                  <c:v>134492</c:v>
                </c:pt>
                <c:pt idx="353">
                  <c:v>157928</c:v>
                </c:pt>
                <c:pt idx="354">
                  <c:v>162993</c:v>
                </c:pt>
                <c:pt idx="355">
                  <c:v>124011</c:v>
                </c:pt>
                <c:pt idx="356">
                  <c:v>146773</c:v>
                </c:pt>
                <c:pt idx="357">
                  <c:v>91973</c:v>
                </c:pt>
                <c:pt idx="358">
                  <c:v>255</c:v>
                </c:pt>
                <c:pt idx="359">
                  <c:v>382</c:v>
                </c:pt>
                <c:pt idx="360">
                  <c:v>86010</c:v>
                </c:pt>
                <c:pt idx="361">
                  <c:v>77645</c:v>
                </c:pt>
                <c:pt idx="362">
                  <c:v>97189</c:v>
                </c:pt>
                <c:pt idx="363">
                  <c:v>137252</c:v>
                </c:pt>
                <c:pt idx="364">
                  <c:v>91617</c:v>
                </c:pt>
              </c:numCache>
            </c:numRef>
          </c:val>
          <c:smooth val="0"/>
          <c:extLst>
            <c:ext xmlns:c16="http://schemas.microsoft.com/office/drawing/2014/chart" uri="{C3380CC4-5D6E-409C-BE32-E72D297353CC}">
              <c16:uniqueId val="{00000000-2E7B-467F-8097-043C3E84DECF}"/>
            </c:ext>
          </c:extLst>
        </c:ser>
        <c:ser>
          <c:idx val="1"/>
          <c:order val="1"/>
          <c:tx>
            <c:strRef>
              <c:f>Sheet3!$A$3</c:f>
              <c:strCache>
                <c:ptCount val="1"/>
                <c:pt idx="0">
                  <c:v>Edinburgh Waverley 2020</c:v>
                </c:pt>
              </c:strCache>
            </c:strRef>
          </c:tx>
          <c:spPr>
            <a:ln w="28575" cap="rnd">
              <a:solidFill>
                <a:srgbClr val="1F497D">
                  <a:lumMod val="50000"/>
                </a:srgbClr>
              </a:solidFill>
              <a:round/>
            </a:ln>
            <a:effectLst/>
          </c:spPr>
          <c:marker>
            <c:symbol val="none"/>
          </c:marker>
          <c:cat>
            <c:strRef>
              <c:f>Sheet3!$B$1:$NB$1</c:f>
              <c:strCache>
                <c:ptCount val="365"/>
                <c:pt idx="0">
                  <c:v>Wed 1-Jan</c:v>
                </c:pt>
                <c:pt idx="1">
                  <c:v>Thu 2-Jan</c:v>
                </c:pt>
                <c:pt idx="2">
                  <c:v>Fri 3-Jan</c:v>
                </c:pt>
                <c:pt idx="3">
                  <c:v>Sat 4-Jan</c:v>
                </c:pt>
                <c:pt idx="4">
                  <c:v>Sun 5-Jan</c:v>
                </c:pt>
                <c:pt idx="5">
                  <c:v>Mon 6-Jan</c:v>
                </c:pt>
                <c:pt idx="6">
                  <c:v>Tue 7-Jan</c:v>
                </c:pt>
                <c:pt idx="7">
                  <c:v>Wed 8-Jan</c:v>
                </c:pt>
                <c:pt idx="8">
                  <c:v>Thu 9-Jan</c:v>
                </c:pt>
                <c:pt idx="9">
                  <c:v>Fri 10-Jan</c:v>
                </c:pt>
                <c:pt idx="10">
                  <c:v>Sat 11-Jan</c:v>
                </c:pt>
                <c:pt idx="11">
                  <c:v>Sun 12-Jan</c:v>
                </c:pt>
                <c:pt idx="12">
                  <c:v>Mon 13-Jan</c:v>
                </c:pt>
                <c:pt idx="13">
                  <c:v>Tue 14-Jan</c:v>
                </c:pt>
                <c:pt idx="14">
                  <c:v>Wed 15-Jan</c:v>
                </c:pt>
                <c:pt idx="15">
                  <c:v>Thu 16-Jan</c:v>
                </c:pt>
                <c:pt idx="16">
                  <c:v>Fri 17-Jan</c:v>
                </c:pt>
                <c:pt idx="17">
                  <c:v>Sat 18-Jan</c:v>
                </c:pt>
                <c:pt idx="18">
                  <c:v>Sun 19-Jan</c:v>
                </c:pt>
                <c:pt idx="19">
                  <c:v>Mon 20-Jan</c:v>
                </c:pt>
                <c:pt idx="20">
                  <c:v>Tue 21-Jan</c:v>
                </c:pt>
                <c:pt idx="21">
                  <c:v>Wed 22-Jan</c:v>
                </c:pt>
                <c:pt idx="22">
                  <c:v>Thu 23-Jan</c:v>
                </c:pt>
                <c:pt idx="23">
                  <c:v>Fri 24-Jan</c:v>
                </c:pt>
                <c:pt idx="24">
                  <c:v>Sat 25-Jan</c:v>
                </c:pt>
                <c:pt idx="25">
                  <c:v>Sun 26-Jan</c:v>
                </c:pt>
                <c:pt idx="26">
                  <c:v>Mon 27-Jan</c:v>
                </c:pt>
                <c:pt idx="27">
                  <c:v>Tue 28-Jan</c:v>
                </c:pt>
                <c:pt idx="28">
                  <c:v>Wed 29-Jan</c:v>
                </c:pt>
                <c:pt idx="29">
                  <c:v>Thu 30-Jan</c:v>
                </c:pt>
                <c:pt idx="30">
                  <c:v>Fri 31-Jan</c:v>
                </c:pt>
                <c:pt idx="31">
                  <c:v>Sat 1-Feb</c:v>
                </c:pt>
                <c:pt idx="32">
                  <c:v>Sun 2-Feb</c:v>
                </c:pt>
                <c:pt idx="33">
                  <c:v>Mon 3-Feb</c:v>
                </c:pt>
                <c:pt idx="34">
                  <c:v>Tue 4-Feb</c:v>
                </c:pt>
                <c:pt idx="35">
                  <c:v>Wed 5-Feb</c:v>
                </c:pt>
                <c:pt idx="36">
                  <c:v>Thu 6-Feb</c:v>
                </c:pt>
                <c:pt idx="37">
                  <c:v>Fri 7-Feb</c:v>
                </c:pt>
                <c:pt idx="38">
                  <c:v>Sat 8-Feb</c:v>
                </c:pt>
                <c:pt idx="39">
                  <c:v>Sun 9-Feb</c:v>
                </c:pt>
                <c:pt idx="40">
                  <c:v>Mon 10-Feb</c:v>
                </c:pt>
                <c:pt idx="41">
                  <c:v>Tue 11-Feb</c:v>
                </c:pt>
                <c:pt idx="42">
                  <c:v>Wed 12-Feb</c:v>
                </c:pt>
                <c:pt idx="43">
                  <c:v>Thu 13-Feb</c:v>
                </c:pt>
                <c:pt idx="44">
                  <c:v>Fri 14-Feb</c:v>
                </c:pt>
                <c:pt idx="45">
                  <c:v>Sat 15-Feb</c:v>
                </c:pt>
                <c:pt idx="46">
                  <c:v>Sun 16-Feb</c:v>
                </c:pt>
                <c:pt idx="47">
                  <c:v>Mon 17-Feb</c:v>
                </c:pt>
                <c:pt idx="48">
                  <c:v>Tue 18-Feb</c:v>
                </c:pt>
                <c:pt idx="49">
                  <c:v>Wed 19-Feb</c:v>
                </c:pt>
                <c:pt idx="50">
                  <c:v>Thu 20-Feb</c:v>
                </c:pt>
                <c:pt idx="51">
                  <c:v>Fri 21-Feb</c:v>
                </c:pt>
                <c:pt idx="52">
                  <c:v>Sat 22-Feb</c:v>
                </c:pt>
                <c:pt idx="53">
                  <c:v>Sun 23-Feb</c:v>
                </c:pt>
                <c:pt idx="54">
                  <c:v>Mon 24-Feb</c:v>
                </c:pt>
                <c:pt idx="55">
                  <c:v>Tue 25-Feb</c:v>
                </c:pt>
                <c:pt idx="56">
                  <c:v>Wed 26-Feb</c:v>
                </c:pt>
                <c:pt idx="57">
                  <c:v>Thu 27-Feb</c:v>
                </c:pt>
                <c:pt idx="58">
                  <c:v>Fri 28-Feb</c:v>
                </c:pt>
                <c:pt idx="59">
                  <c:v>Sat 29-Feb</c:v>
                </c:pt>
                <c:pt idx="60">
                  <c:v>Sun 1-Mar</c:v>
                </c:pt>
                <c:pt idx="61">
                  <c:v>Mon 2-Mar</c:v>
                </c:pt>
                <c:pt idx="62">
                  <c:v>Tue 3-Mar</c:v>
                </c:pt>
                <c:pt idx="63">
                  <c:v>Wed 4-Mar</c:v>
                </c:pt>
                <c:pt idx="64">
                  <c:v>Thu 5-Mar</c:v>
                </c:pt>
                <c:pt idx="65">
                  <c:v>Fri 6-Mar</c:v>
                </c:pt>
                <c:pt idx="66">
                  <c:v>Sat 7-Mar</c:v>
                </c:pt>
                <c:pt idx="67">
                  <c:v>Sun 8-Mar</c:v>
                </c:pt>
                <c:pt idx="68">
                  <c:v>Mon 9-Mar</c:v>
                </c:pt>
                <c:pt idx="69">
                  <c:v>Tue 10-Mar</c:v>
                </c:pt>
                <c:pt idx="70">
                  <c:v>Wed 11-Mar</c:v>
                </c:pt>
                <c:pt idx="71">
                  <c:v>Thu 12-Mar</c:v>
                </c:pt>
                <c:pt idx="72">
                  <c:v>Fri 13-Mar</c:v>
                </c:pt>
                <c:pt idx="73">
                  <c:v>Sat 14-Mar</c:v>
                </c:pt>
                <c:pt idx="74">
                  <c:v>Sun 15-Mar</c:v>
                </c:pt>
                <c:pt idx="75">
                  <c:v>Mon 16-Mar</c:v>
                </c:pt>
                <c:pt idx="76">
                  <c:v>Tue 17-Mar</c:v>
                </c:pt>
                <c:pt idx="77">
                  <c:v>Wed 18-Mar</c:v>
                </c:pt>
                <c:pt idx="78">
                  <c:v>Thu 19-Mar</c:v>
                </c:pt>
                <c:pt idx="79">
                  <c:v>Fri 20-Mar</c:v>
                </c:pt>
                <c:pt idx="80">
                  <c:v>Sat 21-Mar</c:v>
                </c:pt>
                <c:pt idx="81">
                  <c:v>Sun 22-Mar</c:v>
                </c:pt>
                <c:pt idx="82">
                  <c:v>Mon 23-Mar</c:v>
                </c:pt>
                <c:pt idx="83">
                  <c:v>Tue 24-Mar</c:v>
                </c:pt>
                <c:pt idx="84">
                  <c:v>Wed 25-Mar</c:v>
                </c:pt>
                <c:pt idx="85">
                  <c:v>Thu 26-Mar</c:v>
                </c:pt>
                <c:pt idx="86">
                  <c:v>Fri 27-Mar</c:v>
                </c:pt>
                <c:pt idx="87">
                  <c:v>Sat 28-Mar</c:v>
                </c:pt>
                <c:pt idx="88">
                  <c:v>Sun 29-Mar</c:v>
                </c:pt>
                <c:pt idx="89">
                  <c:v>Mon 30-Mar</c:v>
                </c:pt>
                <c:pt idx="90">
                  <c:v>Tue 31-Mar</c:v>
                </c:pt>
                <c:pt idx="91">
                  <c:v>Wed 1-Apr</c:v>
                </c:pt>
                <c:pt idx="92">
                  <c:v>Thu 2-Apr</c:v>
                </c:pt>
                <c:pt idx="93">
                  <c:v>Fri 3-Apr</c:v>
                </c:pt>
                <c:pt idx="94">
                  <c:v>Sat 4-Apr</c:v>
                </c:pt>
                <c:pt idx="95">
                  <c:v>Sun 5-Apr</c:v>
                </c:pt>
                <c:pt idx="96">
                  <c:v>Mon 6-Apr</c:v>
                </c:pt>
                <c:pt idx="97">
                  <c:v>Tue 7-Apr</c:v>
                </c:pt>
                <c:pt idx="98">
                  <c:v>Wed 8-Apr</c:v>
                </c:pt>
                <c:pt idx="99">
                  <c:v>Thu 9-Apr</c:v>
                </c:pt>
                <c:pt idx="100">
                  <c:v>Fri 10-Apr</c:v>
                </c:pt>
                <c:pt idx="101">
                  <c:v>Sat 11-Apr</c:v>
                </c:pt>
                <c:pt idx="102">
                  <c:v>Sun 12-Apr</c:v>
                </c:pt>
                <c:pt idx="103">
                  <c:v>Mon 13-Apr</c:v>
                </c:pt>
                <c:pt idx="104">
                  <c:v>Tue 14-Apr</c:v>
                </c:pt>
                <c:pt idx="105">
                  <c:v>Wed 15-Apr</c:v>
                </c:pt>
                <c:pt idx="106">
                  <c:v>Thu 16-Apr</c:v>
                </c:pt>
                <c:pt idx="107">
                  <c:v>Fri 17-Apr</c:v>
                </c:pt>
                <c:pt idx="108">
                  <c:v>Sat 18-Apr</c:v>
                </c:pt>
                <c:pt idx="109">
                  <c:v>Sun 19-Apr</c:v>
                </c:pt>
                <c:pt idx="110">
                  <c:v>Mon 20-Apr</c:v>
                </c:pt>
                <c:pt idx="111">
                  <c:v>Tue 21-Apr</c:v>
                </c:pt>
                <c:pt idx="112">
                  <c:v>Wed 22-Apr</c:v>
                </c:pt>
                <c:pt idx="113">
                  <c:v>Thu 23-Apr</c:v>
                </c:pt>
                <c:pt idx="114">
                  <c:v>Fri 24-Apr</c:v>
                </c:pt>
                <c:pt idx="115">
                  <c:v>Sat 25-Apr</c:v>
                </c:pt>
                <c:pt idx="116">
                  <c:v>Sun 26-Apr</c:v>
                </c:pt>
                <c:pt idx="117">
                  <c:v>Mon 27-Apr</c:v>
                </c:pt>
                <c:pt idx="118">
                  <c:v>Tue 28-Apr</c:v>
                </c:pt>
                <c:pt idx="119">
                  <c:v>Wed 29-Apr</c:v>
                </c:pt>
                <c:pt idx="120">
                  <c:v>Thu 30-Apr</c:v>
                </c:pt>
                <c:pt idx="121">
                  <c:v>Fri 1-May</c:v>
                </c:pt>
                <c:pt idx="122">
                  <c:v>Sat 2-May</c:v>
                </c:pt>
                <c:pt idx="123">
                  <c:v>Sun 3-May</c:v>
                </c:pt>
                <c:pt idx="124">
                  <c:v>Mon 4-May</c:v>
                </c:pt>
                <c:pt idx="125">
                  <c:v>Tue 5-May</c:v>
                </c:pt>
                <c:pt idx="126">
                  <c:v>Wed 6-May</c:v>
                </c:pt>
                <c:pt idx="127">
                  <c:v>Thu 7-May</c:v>
                </c:pt>
                <c:pt idx="128">
                  <c:v>Fri 8-May</c:v>
                </c:pt>
                <c:pt idx="129">
                  <c:v>Sat 9-May</c:v>
                </c:pt>
                <c:pt idx="130">
                  <c:v>Sun 10-May</c:v>
                </c:pt>
                <c:pt idx="131">
                  <c:v>Mon 11-May</c:v>
                </c:pt>
                <c:pt idx="132">
                  <c:v>Tue 12-May</c:v>
                </c:pt>
                <c:pt idx="133">
                  <c:v>Wed 13-May</c:v>
                </c:pt>
                <c:pt idx="134">
                  <c:v>Thu 14-May</c:v>
                </c:pt>
                <c:pt idx="135">
                  <c:v>Fri 15-May</c:v>
                </c:pt>
                <c:pt idx="136">
                  <c:v>Sat 16-May</c:v>
                </c:pt>
                <c:pt idx="137">
                  <c:v>Sun 17-May</c:v>
                </c:pt>
                <c:pt idx="138">
                  <c:v>Mon 18-May</c:v>
                </c:pt>
                <c:pt idx="139">
                  <c:v>Tue 19-May</c:v>
                </c:pt>
                <c:pt idx="140">
                  <c:v>Wed 20-May</c:v>
                </c:pt>
                <c:pt idx="141">
                  <c:v>Thu 21-May</c:v>
                </c:pt>
                <c:pt idx="142">
                  <c:v>Fri 22-May</c:v>
                </c:pt>
                <c:pt idx="143">
                  <c:v>Sat 23-May</c:v>
                </c:pt>
                <c:pt idx="144">
                  <c:v>Sun 24-May</c:v>
                </c:pt>
                <c:pt idx="145">
                  <c:v>Mon 25-May</c:v>
                </c:pt>
                <c:pt idx="146">
                  <c:v>Tue 26-May</c:v>
                </c:pt>
                <c:pt idx="147">
                  <c:v>Wed 27-May</c:v>
                </c:pt>
                <c:pt idx="148">
                  <c:v>Thu 28-May</c:v>
                </c:pt>
                <c:pt idx="149">
                  <c:v>Fri 29-May</c:v>
                </c:pt>
                <c:pt idx="150">
                  <c:v>Sat 30-May</c:v>
                </c:pt>
                <c:pt idx="151">
                  <c:v>Sun 31-May</c:v>
                </c:pt>
                <c:pt idx="152">
                  <c:v>Mon 1-Jun</c:v>
                </c:pt>
                <c:pt idx="153">
                  <c:v>Tue 2-Jun</c:v>
                </c:pt>
                <c:pt idx="154">
                  <c:v>Wed 3-Jun</c:v>
                </c:pt>
                <c:pt idx="155">
                  <c:v>Thu 4-Jun</c:v>
                </c:pt>
                <c:pt idx="156">
                  <c:v>Fri 5-Jun</c:v>
                </c:pt>
                <c:pt idx="157">
                  <c:v>Sat 6-Jun</c:v>
                </c:pt>
                <c:pt idx="158">
                  <c:v>Sun 7-Jun</c:v>
                </c:pt>
                <c:pt idx="159">
                  <c:v>Mon 8-Jun</c:v>
                </c:pt>
                <c:pt idx="160">
                  <c:v>Tue 9-Jun</c:v>
                </c:pt>
                <c:pt idx="161">
                  <c:v>Wed 10-Jun</c:v>
                </c:pt>
                <c:pt idx="162">
                  <c:v>Thu 11-Jun</c:v>
                </c:pt>
                <c:pt idx="163">
                  <c:v>Fri 12-Jun</c:v>
                </c:pt>
                <c:pt idx="164">
                  <c:v>Sat 13-Jun</c:v>
                </c:pt>
                <c:pt idx="165">
                  <c:v>Sun 14-Jun</c:v>
                </c:pt>
                <c:pt idx="166">
                  <c:v>Mon 15-Jun</c:v>
                </c:pt>
                <c:pt idx="167">
                  <c:v>Tue 16-Jun</c:v>
                </c:pt>
                <c:pt idx="168">
                  <c:v>Wed 17-Jun</c:v>
                </c:pt>
                <c:pt idx="169">
                  <c:v>Thu 18-Jun</c:v>
                </c:pt>
                <c:pt idx="170">
                  <c:v>Fri 19-Jun</c:v>
                </c:pt>
                <c:pt idx="171">
                  <c:v>Sat 20-Jun</c:v>
                </c:pt>
                <c:pt idx="172">
                  <c:v>Sun 21-Jun</c:v>
                </c:pt>
                <c:pt idx="173">
                  <c:v>Mon 22-Jun</c:v>
                </c:pt>
                <c:pt idx="174">
                  <c:v>Tue 23-Jun</c:v>
                </c:pt>
                <c:pt idx="175">
                  <c:v>Wed 24-Jun</c:v>
                </c:pt>
                <c:pt idx="176">
                  <c:v>Thu 25-Jun</c:v>
                </c:pt>
                <c:pt idx="177">
                  <c:v>Fri 26-Jun</c:v>
                </c:pt>
                <c:pt idx="178">
                  <c:v>Sat 27-Jun</c:v>
                </c:pt>
                <c:pt idx="179">
                  <c:v>Sun 28-Jun</c:v>
                </c:pt>
                <c:pt idx="180">
                  <c:v>Mon 29-Jun</c:v>
                </c:pt>
                <c:pt idx="181">
                  <c:v>Tue 30-Jun</c:v>
                </c:pt>
                <c:pt idx="182">
                  <c:v>Wed 1-Jul</c:v>
                </c:pt>
                <c:pt idx="183">
                  <c:v>Thu 2-Jul</c:v>
                </c:pt>
                <c:pt idx="184">
                  <c:v>Fri 3-Jul</c:v>
                </c:pt>
                <c:pt idx="185">
                  <c:v>Sat 4-Jul</c:v>
                </c:pt>
                <c:pt idx="186">
                  <c:v>Sun 5-Jul</c:v>
                </c:pt>
                <c:pt idx="187">
                  <c:v>Mon 6-Jul</c:v>
                </c:pt>
                <c:pt idx="188">
                  <c:v>Tue 7-Jul</c:v>
                </c:pt>
                <c:pt idx="189">
                  <c:v>Wed 8-Jul</c:v>
                </c:pt>
                <c:pt idx="190">
                  <c:v>Thu 9-Jul</c:v>
                </c:pt>
                <c:pt idx="191">
                  <c:v>Fri 10-Jul</c:v>
                </c:pt>
                <c:pt idx="192">
                  <c:v>Sat 11-Jul</c:v>
                </c:pt>
                <c:pt idx="193">
                  <c:v>Sun 12-Jul</c:v>
                </c:pt>
                <c:pt idx="194">
                  <c:v>Mon 13-Jul</c:v>
                </c:pt>
                <c:pt idx="195">
                  <c:v>Tue 14-Jul</c:v>
                </c:pt>
                <c:pt idx="196">
                  <c:v>Wed 15-Jul</c:v>
                </c:pt>
                <c:pt idx="197">
                  <c:v>Thu 16-Jul</c:v>
                </c:pt>
                <c:pt idx="198">
                  <c:v>Fri 17-Jul</c:v>
                </c:pt>
                <c:pt idx="199">
                  <c:v>Sat 18-Jul</c:v>
                </c:pt>
                <c:pt idx="200">
                  <c:v>Sun 19-Jul</c:v>
                </c:pt>
                <c:pt idx="201">
                  <c:v>Mon 20-Jul</c:v>
                </c:pt>
                <c:pt idx="202">
                  <c:v>Tue 21-Jul</c:v>
                </c:pt>
                <c:pt idx="203">
                  <c:v>Wed 22-Jul</c:v>
                </c:pt>
                <c:pt idx="204">
                  <c:v>Thu 23-Jul</c:v>
                </c:pt>
                <c:pt idx="205">
                  <c:v>Fri 24-Jul</c:v>
                </c:pt>
                <c:pt idx="206">
                  <c:v>Sat 25-Jul</c:v>
                </c:pt>
                <c:pt idx="207">
                  <c:v>Sun 26-Jul</c:v>
                </c:pt>
                <c:pt idx="208">
                  <c:v>Mon 27-Jul</c:v>
                </c:pt>
                <c:pt idx="209">
                  <c:v>Tue 28-Jul</c:v>
                </c:pt>
                <c:pt idx="210">
                  <c:v>Wed 29-Jul</c:v>
                </c:pt>
                <c:pt idx="211">
                  <c:v>Thu 30-Jul</c:v>
                </c:pt>
                <c:pt idx="212">
                  <c:v>Fri 31-Jul</c:v>
                </c:pt>
                <c:pt idx="213">
                  <c:v>Sat 1-Aug</c:v>
                </c:pt>
                <c:pt idx="214">
                  <c:v>Sun 2-Aug</c:v>
                </c:pt>
                <c:pt idx="215">
                  <c:v>Mon 3-Aug</c:v>
                </c:pt>
                <c:pt idx="216">
                  <c:v>Tue 4-Aug</c:v>
                </c:pt>
                <c:pt idx="217">
                  <c:v>Wed 5-Aug</c:v>
                </c:pt>
                <c:pt idx="218">
                  <c:v>Thu 6-Aug</c:v>
                </c:pt>
                <c:pt idx="219">
                  <c:v>Fri 7-Aug</c:v>
                </c:pt>
                <c:pt idx="220">
                  <c:v>Sat 8-Aug</c:v>
                </c:pt>
                <c:pt idx="221">
                  <c:v>Sun 9-Aug</c:v>
                </c:pt>
                <c:pt idx="222">
                  <c:v>Mon 10-Aug</c:v>
                </c:pt>
                <c:pt idx="223">
                  <c:v>Tue 11-Aug</c:v>
                </c:pt>
                <c:pt idx="224">
                  <c:v>Wed 12-Aug</c:v>
                </c:pt>
                <c:pt idx="225">
                  <c:v>Thu 13-Aug</c:v>
                </c:pt>
                <c:pt idx="226">
                  <c:v>Fri 14-Aug</c:v>
                </c:pt>
                <c:pt idx="227">
                  <c:v>Sat 15-Aug</c:v>
                </c:pt>
                <c:pt idx="228">
                  <c:v>Sun 16-Aug</c:v>
                </c:pt>
                <c:pt idx="229">
                  <c:v>Mon 17-Aug</c:v>
                </c:pt>
                <c:pt idx="230">
                  <c:v>Tue 18-Aug</c:v>
                </c:pt>
                <c:pt idx="231">
                  <c:v>Wed 19-Aug</c:v>
                </c:pt>
                <c:pt idx="232">
                  <c:v>Thu 20-Aug</c:v>
                </c:pt>
                <c:pt idx="233">
                  <c:v>Fri 21-Aug</c:v>
                </c:pt>
                <c:pt idx="234">
                  <c:v>Sat 22-Aug</c:v>
                </c:pt>
                <c:pt idx="235">
                  <c:v>Sun 23-Aug</c:v>
                </c:pt>
                <c:pt idx="236">
                  <c:v>Mon 24-Aug</c:v>
                </c:pt>
                <c:pt idx="237">
                  <c:v>Tue 25-Aug</c:v>
                </c:pt>
                <c:pt idx="238">
                  <c:v>Wed 26-Aug</c:v>
                </c:pt>
                <c:pt idx="239">
                  <c:v>Thu 27-Aug</c:v>
                </c:pt>
                <c:pt idx="240">
                  <c:v>Fri 28-Aug</c:v>
                </c:pt>
                <c:pt idx="241">
                  <c:v>Sat 29-Aug</c:v>
                </c:pt>
                <c:pt idx="242">
                  <c:v>Sun 30-Aug</c:v>
                </c:pt>
                <c:pt idx="243">
                  <c:v>Mon 31-Aug</c:v>
                </c:pt>
                <c:pt idx="244">
                  <c:v>Tue 1-Sep</c:v>
                </c:pt>
                <c:pt idx="245">
                  <c:v>Wed 2-Sep</c:v>
                </c:pt>
                <c:pt idx="246">
                  <c:v>Thu 3-Sep</c:v>
                </c:pt>
                <c:pt idx="247">
                  <c:v>Fri 4-Sep</c:v>
                </c:pt>
                <c:pt idx="248">
                  <c:v>Sat 5-Sep</c:v>
                </c:pt>
                <c:pt idx="249">
                  <c:v>Sun 6-Sep</c:v>
                </c:pt>
                <c:pt idx="250">
                  <c:v>Mon 7-Sep</c:v>
                </c:pt>
                <c:pt idx="251">
                  <c:v>Tue 8-Sep</c:v>
                </c:pt>
                <c:pt idx="252">
                  <c:v>Wed 9-Sep</c:v>
                </c:pt>
                <c:pt idx="253">
                  <c:v>Thu 10-Sep</c:v>
                </c:pt>
                <c:pt idx="254">
                  <c:v>Fri 11-Sep</c:v>
                </c:pt>
                <c:pt idx="255">
                  <c:v>Sat 12-Sep</c:v>
                </c:pt>
                <c:pt idx="256">
                  <c:v>Sun 13-Sep</c:v>
                </c:pt>
                <c:pt idx="257">
                  <c:v>Mon 14-Sep</c:v>
                </c:pt>
                <c:pt idx="258">
                  <c:v>Tue 15-Sep</c:v>
                </c:pt>
                <c:pt idx="259">
                  <c:v>Wed 16-Sep</c:v>
                </c:pt>
                <c:pt idx="260">
                  <c:v>Thu 17-Sep</c:v>
                </c:pt>
                <c:pt idx="261">
                  <c:v>Fri 18-Sep</c:v>
                </c:pt>
                <c:pt idx="262">
                  <c:v>Sat 19-Sep</c:v>
                </c:pt>
                <c:pt idx="263">
                  <c:v>Sun 20-Sep</c:v>
                </c:pt>
                <c:pt idx="264">
                  <c:v>Mon 21-Sep</c:v>
                </c:pt>
                <c:pt idx="265">
                  <c:v>Tue 22-Sep</c:v>
                </c:pt>
                <c:pt idx="266">
                  <c:v>Wed 23-Sep</c:v>
                </c:pt>
                <c:pt idx="267">
                  <c:v>Thu 24-Sep</c:v>
                </c:pt>
                <c:pt idx="268">
                  <c:v>Fri 25-Sep</c:v>
                </c:pt>
                <c:pt idx="269">
                  <c:v>Sat 26-Sep</c:v>
                </c:pt>
                <c:pt idx="270">
                  <c:v>Sun 27-Sep</c:v>
                </c:pt>
                <c:pt idx="271">
                  <c:v>Mon 28-Sep</c:v>
                </c:pt>
                <c:pt idx="272">
                  <c:v>Tue 29-Sep</c:v>
                </c:pt>
                <c:pt idx="273">
                  <c:v>Wed 30-Sep</c:v>
                </c:pt>
                <c:pt idx="274">
                  <c:v>Thu 1-Oct</c:v>
                </c:pt>
                <c:pt idx="275">
                  <c:v>Fri 2-Oct</c:v>
                </c:pt>
                <c:pt idx="276">
                  <c:v>Sat 3-Oct</c:v>
                </c:pt>
                <c:pt idx="277">
                  <c:v>Sun 4-Oct</c:v>
                </c:pt>
                <c:pt idx="278">
                  <c:v>Mon 5-Oct</c:v>
                </c:pt>
                <c:pt idx="279">
                  <c:v>Tue 6-Oct</c:v>
                </c:pt>
                <c:pt idx="280">
                  <c:v>Wed 7-Oct</c:v>
                </c:pt>
                <c:pt idx="281">
                  <c:v>Thu 8-Oct</c:v>
                </c:pt>
                <c:pt idx="282">
                  <c:v>Fri 9-Oct</c:v>
                </c:pt>
                <c:pt idx="283">
                  <c:v>Sat 10-Oct</c:v>
                </c:pt>
                <c:pt idx="284">
                  <c:v>Sun 11-Oct</c:v>
                </c:pt>
                <c:pt idx="285">
                  <c:v>Mon 12-Oct</c:v>
                </c:pt>
                <c:pt idx="286">
                  <c:v>Tue 13-Oct</c:v>
                </c:pt>
                <c:pt idx="287">
                  <c:v>Wed 14-Oct</c:v>
                </c:pt>
                <c:pt idx="288">
                  <c:v>Thu 15-Oct</c:v>
                </c:pt>
                <c:pt idx="289">
                  <c:v>Fri 16-Oct</c:v>
                </c:pt>
                <c:pt idx="290">
                  <c:v>Sat 17-Oct</c:v>
                </c:pt>
                <c:pt idx="291">
                  <c:v>Sun 18-Oct</c:v>
                </c:pt>
                <c:pt idx="292">
                  <c:v>Mon 19-Oct</c:v>
                </c:pt>
                <c:pt idx="293">
                  <c:v>Tue 20-Oct</c:v>
                </c:pt>
                <c:pt idx="294">
                  <c:v>Wed 21-Oct</c:v>
                </c:pt>
                <c:pt idx="295">
                  <c:v>Thu 22-Oct</c:v>
                </c:pt>
                <c:pt idx="296">
                  <c:v>Fri 23-Oct</c:v>
                </c:pt>
                <c:pt idx="297">
                  <c:v>Sat 24-Oct</c:v>
                </c:pt>
                <c:pt idx="298">
                  <c:v>Sun 25-Oct</c:v>
                </c:pt>
                <c:pt idx="299">
                  <c:v>Mon 26-Oct</c:v>
                </c:pt>
                <c:pt idx="300">
                  <c:v>Tue 27-Oct</c:v>
                </c:pt>
                <c:pt idx="301">
                  <c:v>Wed 28-Oct</c:v>
                </c:pt>
                <c:pt idx="302">
                  <c:v>Thu 29-Oct</c:v>
                </c:pt>
                <c:pt idx="303">
                  <c:v>Fri 30-Oct</c:v>
                </c:pt>
                <c:pt idx="304">
                  <c:v>Sat 31-Oct</c:v>
                </c:pt>
                <c:pt idx="305">
                  <c:v>Sun 1-Nov</c:v>
                </c:pt>
                <c:pt idx="306">
                  <c:v>Mon 2-Nov</c:v>
                </c:pt>
                <c:pt idx="307">
                  <c:v>Tue 3-Nov</c:v>
                </c:pt>
                <c:pt idx="308">
                  <c:v>Wed 4-Nov</c:v>
                </c:pt>
                <c:pt idx="309">
                  <c:v>Thu 5-Nov</c:v>
                </c:pt>
                <c:pt idx="310">
                  <c:v>Fri 6-Nov</c:v>
                </c:pt>
                <c:pt idx="311">
                  <c:v>Sat 7-Nov</c:v>
                </c:pt>
                <c:pt idx="312">
                  <c:v>Sun 8-Nov</c:v>
                </c:pt>
                <c:pt idx="313">
                  <c:v>Mon 9-Nov</c:v>
                </c:pt>
                <c:pt idx="314">
                  <c:v>Tue 10-Nov</c:v>
                </c:pt>
                <c:pt idx="315">
                  <c:v>Wed 11-Nov</c:v>
                </c:pt>
                <c:pt idx="316">
                  <c:v>Thu 12-Nov</c:v>
                </c:pt>
                <c:pt idx="317">
                  <c:v>Fri 13-Nov</c:v>
                </c:pt>
                <c:pt idx="318">
                  <c:v>Sat 14-Nov</c:v>
                </c:pt>
                <c:pt idx="319">
                  <c:v>Sun 15-Nov</c:v>
                </c:pt>
                <c:pt idx="320">
                  <c:v>Mon 16-Nov</c:v>
                </c:pt>
                <c:pt idx="321">
                  <c:v>Tue 17-Nov</c:v>
                </c:pt>
                <c:pt idx="322">
                  <c:v>Wed 18-Nov</c:v>
                </c:pt>
                <c:pt idx="323">
                  <c:v>Thu 19-Nov</c:v>
                </c:pt>
                <c:pt idx="324">
                  <c:v>Fri 20-Nov</c:v>
                </c:pt>
                <c:pt idx="325">
                  <c:v>Sat 21-Nov</c:v>
                </c:pt>
                <c:pt idx="326">
                  <c:v>Sun 22-Nov</c:v>
                </c:pt>
                <c:pt idx="327">
                  <c:v>Mon 23-Nov</c:v>
                </c:pt>
                <c:pt idx="328">
                  <c:v>Tue 24-Nov</c:v>
                </c:pt>
                <c:pt idx="329">
                  <c:v>Wed 25-Nov</c:v>
                </c:pt>
                <c:pt idx="330">
                  <c:v>Thu 26-Nov</c:v>
                </c:pt>
                <c:pt idx="331">
                  <c:v>Fri 27-Nov</c:v>
                </c:pt>
                <c:pt idx="332">
                  <c:v>Sat 28-Nov</c:v>
                </c:pt>
                <c:pt idx="333">
                  <c:v>Sun 29-Nov</c:v>
                </c:pt>
                <c:pt idx="334">
                  <c:v>Mon 30-Nov</c:v>
                </c:pt>
                <c:pt idx="335">
                  <c:v>Tue 1-Dec</c:v>
                </c:pt>
                <c:pt idx="336">
                  <c:v>Wed 2-Dec</c:v>
                </c:pt>
                <c:pt idx="337">
                  <c:v>Thu 3-Dec</c:v>
                </c:pt>
                <c:pt idx="338">
                  <c:v>Fri 4-Dec</c:v>
                </c:pt>
                <c:pt idx="339">
                  <c:v>Sat 5-Dec</c:v>
                </c:pt>
                <c:pt idx="340">
                  <c:v>Sun 6-Dec</c:v>
                </c:pt>
                <c:pt idx="341">
                  <c:v>Mon 7-Dec</c:v>
                </c:pt>
                <c:pt idx="342">
                  <c:v>Tue 8-Dec</c:v>
                </c:pt>
                <c:pt idx="343">
                  <c:v>Wed 9-Dec</c:v>
                </c:pt>
                <c:pt idx="344">
                  <c:v>Thu 10-Dec</c:v>
                </c:pt>
                <c:pt idx="345">
                  <c:v>Fri 11-Dec</c:v>
                </c:pt>
                <c:pt idx="346">
                  <c:v>Sat 12-Dec</c:v>
                </c:pt>
                <c:pt idx="347">
                  <c:v>Sun 13-Dec</c:v>
                </c:pt>
                <c:pt idx="348">
                  <c:v>Mon 14-Dec</c:v>
                </c:pt>
                <c:pt idx="349">
                  <c:v>Tue 15-Dec</c:v>
                </c:pt>
                <c:pt idx="350">
                  <c:v>Wed 16-Dec</c:v>
                </c:pt>
                <c:pt idx="351">
                  <c:v>Thu 17-Dec</c:v>
                </c:pt>
                <c:pt idx="352">
                  <c:v>Fri 18-Dec</c:v>
                </c:pt>
                <c:pt idx="353">
                  <c:v>Sat 19-Dec</c:v>
                </c:pt>
                <c:pt idx="354">
                  <c:v>Sun 20-Dec</c:v>
                </c:pt>
                <c:pt idx="355">
                  <c:v>Mon 21-Dec</c:v>
                </c:pt>
                <c:pt idx="356">
                  <c:v>Tue 22-Dec</c:v>
                </c:pt>
                <c:pt idx="357">
                  <c:v>Wed 23-Dec</c:v>
                </c:pt>
                <c:pt idx="358">
                  <c:v>Thu 24-Dec</c:v>
                </c:pt>
                <c:pt idx="359">
                  <c:v>Fri 25-Dec</c:v>
                </c:pt>
                <c:pt idx="360">
                  <c:v>Sat 26-Dec</c:v>
                </c:pt>
                <c:pt idx="361">
                  <c:v>Sun 27-Dec</c:v>
                </c:pt>
                <c:pt idx="362">
                  <c:v>Mon 28-Dec</c:v>
                </c:pt>
                <c:pt idx="363">
                  <c:v>Tue 29-Dec</c:v>
                </c:pt>
                <c:pt idx="364">
                  <c:v>Wed 30-Dec</c:v>
                </c:pt>
              </c:strCache>
            </c:strRef>
          </c:cat>
          <c:val>
            <c:numRef>
              <c:f>Sheet3!$B$3:$NB$3</c:f>
              <c:numCache>
                <c:formatCode>General</c:formatCode>
                <c:ptCount val="365"/>
                <c:pt idx="0">
                  <c:v>44207</c:v>
                </c:pt>
                <c:pt idx="1">
                  <c:v>106846</c:v>
                </c:pt>
                <c:pt idx="2">
                  <c:v>117448</c:v>
                </c:pt>
                <c:pt idx="3">
                  <c:v>97806</c:v>
                </c:pt>
                <c:pt idx="4">
                  <c:v>69225</c:v>
                </c:pt>
                <c:pt idx="5">
                  <c:v>82971</c:v>
                </c:pt>
                <c:pt idx="6">
                  <c:v>83466</c:v>
                </c:pt>
                <c:pt idx="7">
                  <c:v>87318</c:v>
                </c:pt>
                <c:pt idx="8">
                  <c:v>88532</c:v>
                </c:pt>
                <c:pt idx="9">
                  <c:v>97812</c:v>
                </c:pt>
                <c:pt idx="10">
                  <c:v>79690</c:v>
                </c:pt>
                <c:pt idx="11">
                  <c:v>66247</c:v>
                </c:pt>
                <c:pt idx="12">
                  <c:v>87238</c:v>
                </c:pt>
                <c:pt idx="13">
                  <c:v>90932</c:v>
                </c:pt>
                <c:pt idx="14">
                  <c:v>97238</c:v>
                </c:pt>
                <c:pt idx="15">
                  <c:v>103389</c:v>
                </c:pt>
                <c:pt idx="16">
                  <c:v>111963</c:v>
                </c:pt>
                <c:pt idx="17">
                  <c:v>105482</c:v>
                </c:pt>
                <c:pt idx="18">
                  <c:v>78455</c:v>
                </c:pt>
                <c:pt idx="19">
                  <c:v>96536</c:v>
                </c:pt>
                <c:pt idx="20">
                  <c:v>99559</c:v>
                </c:pt>
                <c:pt idx="21">
                  <c:v>106643</c:v>
                </c:pt>
                <c:pt idx="22">
                  <c:v>109055</c:v>
                </c:pt>
                <c:pt idx="23">
                  <c:v>117181</c:v>
                </c:pt>
                <c:pt idx="24">
                  <c:v>109656</c:v>
                </c:pt>
                <c:pt idx="25">
                  <c:v>80237</c:v>
                </c:pt>
                <c:pt idx="26">
                  <c:v>99874</c:v>
                </c:pt>
                <c:pt idx="27">
                  <c:v>102864</c:v>
                </c:pt>
                <c:pt idx="28">
                  <c:v>103237</c:v>
                </c:pt>
                <c:pt idx="29">
                  <c:v>105623</c:v>
                </c:pt>
                <c:pt idx="30">
                  <c:v>120193</c:v>
                </c:pt>
                <c:pt idx="31">
                  <c:v>119027</c:v>
                </c:pt>
                <c:pt idx="32">
                  <c:v>86596</c:v>
                </c:pt>
                <c:pt idx="33">
                  <c:v>95401</c:v>
                </c:pt>
                <c:pt idx="34">
                  <c:v>91886</c:v>
                </c:pt>
                <c:pt idx="35">
                  <c:v>98325</c:v>
                </c:pt>
                <c:pt idx="36">
                  <c:v>100418</c:v>
                </c:pt>
                <c:pt idx="37">
                  <c:v>119412</c:v>
                </c:pt>
                <c:pt idx="38">
                  <c:v>122226</c:v>
                </c:pt>
                <c:pt idx="39">
                  <c:v>70381</c:v>
                </c:pt>
                <c:pt idx="40">
                  <c:v>107709</c:v>
                </c:pt>
                <c:pt idx="41">
                  <c:v>87302</c:v>
                </c:pt>
                <c:pt idx="42">
                  <c:v>102097</c:v>
                </c:pt>
                <c:pt idx="43">
                  <c:v>102769</c:v>
                </c:pt>
                <c:pt idx="44">
                  <c:v>125395</c:v>
                </c:pt>
                <c:pt idx="45">
                  <c:v>100760</c:v>
                </c:pt>
                <c:pt idx="46">
                  <c:v>85129</c:v>
                </c:pt>
                <c:pt idx="47">
                  <c:v>110617</c:v>
                </c:pt>
                <c:pt idx="48">
                  <c:v>112705</c:v>
                </c:pt>
                <c:pt idx="49">
                  <c:v>120800</c:v>
                </c:pt>
                <c:pt idx="50">
                  <c:v>122718</c:v>
                </c:pt>
                <c:pt idx="51">
                  <c:v>130726</c:v>
                </c:pt>
                <c:pt idx="52">
                  <c:v>108678</c:v>
                </c:pt>
                <c:pt idx="53">
                  <c:v>94688</c:v>
                </c:pt>
                <c:pt idx="54">
                  <c:v>95044</c:v>
                </c:pt>
                <c:pt idx="55">
                  <c:v>100465</c:v>
                </c:pt>
                <c:pt idx="56">
                  <c:v>104777</c:v>
                </c:pt>
                <c:pt idx="57">
                  <c:v>110811</c:v>
                </c:pt>
                <c:pt idx="58">
                  <c:v>121012</c:v>
                </c:pt>
                <c:pt idx="59">
                  <c:v>111881</c:v>
                </c:pt>
                <c:pt idx="60">
                  <c:v>76072</c:v>
                </c:pt>
                <c:pt idx="61">
                  <c:v>99827</c:v>
                </c:pt>
                <c:pt idx="62">
                  <c:v>102139</c:v>
                </c:pt>
                <c:pt idx="63">
                  <c:v>104067</c:v>
                </c:pt>
                <c:pt idx="64">
                  <c:v>107576</c:v>
                </c:pt>
                <c:pt idx="65">
                  <c:v>128128</c:v>
                </c:pt>
                <c:pt idx="66">
                  <c:v>119235</c:v>
                </c:pt>
                <c:pt idx="67">
                  <c:v>96062</c:v>
                </c:pt>
                <c:pt idx="68">
                  <c:v>106477</c:v>
                </c:pt>
                <c:pt idx="69">
                  <c:v>99629</c:v>
                </c:pt>
                <c:pt idx="70">
                  <c:v>101717</c:v>
                </c:pt>
                <c:pt idx="71">
                  <c:v>104913</c:v>
                </c:pt>
                <c:pt idx="72">
                  <c:v>112783</c:v>
                </c:pt>
                <c:pt idx="73">
                  <c:v>97733</c:v>
                </c:pt>
                <c:pt idx="74">
                  <c:v>70161</c:v>
                </c:pt>
                <c:pt idx="75">
                  <c:v>74400</c:v>
                </c:pt>
                <c:pt idx="76">
                  <c:v>55777</c:v>
                </c:pt>
                <c:pt idx="77">
                  <c:v>45135</c:v>
                </c:pt>
                <c:pt idx="78">
                  <c:v>46982</c:v>
                </c:pt>
                <c:pt idx="79">
                  <c:v>36803</c:v>
                </c:pt>
                <c:pt idx="80">
                  <c:v>22906</c:v>
                </c:pt>
                <c:pt idx="81">
                  <c:v>16029</c:v>
                </c:pt>
                <c:pt idx="82">
                  <c:v>21475</c:v>
                </c:pt>
                <c:pt idx="83">
                  <c:v>14227</c:v>
                </c:pt>
                <c:pt idx="84">
                  <c:v>10564</c:v>
                </c:pt>
                <c:pt idx="85">
                  <c:v>10051</c:v>
                </c:pt>
                <c:pt idx="86">
                  <c:v>9553</c:v>
                </c:pt>
                <c:pt idx="87">
                  <c:v>8047</c:v>
                </c:pt>
                <c:pt idx="88">
                  <c:v>5679</c:v>
                </c:pt>
                <c:pt idx="89">
                  <c:v>7456</c:v>
                </c:pt>
                <c:pt idx="90">
                  <c:v>8262</c:v>
                </c:pt>
                <c:pt idx="91">
                  <c:v>8503</c:v>
                </c:pt>
                <c:pt idx="92">
                  <c:v>8173</c:v>
                </c:pt>
                <c:pt idx="93">
                  <c:v>7573</c:v>
                </c:pt>
                <c:pt idx="94">
                  <c:v>6419</c:v>
                </c:pt>
                <c:pt idx="95">
                  <c:v>5624</c:v>
                </c:pt>
                <c:pt idx="96">
                  <c:v>7253</c:v>
                </c:pt>
                <c:pt idx="97">
                  <c:v>7379</c:v>
                </c:pt>
                <c:pt idx="98">
                  <c:v>7433</c:v>
                </c:pt>
                <c:pt idx="99">
                  <c:v>7333</c:v>
                </c:pt>
                <c:pt idx="100">
                  <c:v>6514</c:v>
                </c:pt>
                <c:pt idx="101">
                  <c:v>6078</c:v>
                </c:pt>
                <c:pt idx="102">
                  <c:v>5128</c:v>
                </c:pt>
                <c:pt idx="103">
                  <c:v>5620</c:v>
                </c:pt>
                <c:pt idx="104">
                  <c:v>6904</c:v>
                </c:pt>
                <c:pt idx="105">
                  <c:v>6676</c:v>
                </c:pt>
                <c:pt idx="106">
                  <c:v>6989</c:v>
                </c:pt>
                <c:pt idx="107">
                  <c:v>6540</c:v>
                </c:pt>
                <c:pt idx="108">
                  <c:v>5716</c:v>
                </c:pt>
                <c:pt idx="109">
                  <c:v>5322</c:v>
                </c:pt>
                <c:pt idx="110">
                  <c:v>6361</c:v>
                </c:pt>
                <c:pt idx="111">
                  <c:v>6164</c:v>
                </c:pt>
                <c:pt idx="112">
                  <c:v>6797</c:v>
                </c:pt>
                <c:pt idx="113">
                  <c:v>6920</c:v>
                </c:pt>
                <c:pt idx="114">
                  <c:v>6572</c:v>
                </c:pt>
                <c:pt idx="115">
                  <c:v>5658</c:v>
                </c:pt>
                <c:pt idx="116">
                  <c:v>4994</c:v>
                </c:pt>
                <c:pt idx="117">
                  <c:v>6272</c:v>
                </c:pt>
                <c:pt idx="118">
                  <c:v>6358</c:v>
                </c:pt>
                <c:pt idx="119">
                  <c:v>6712</c:v>
                </c:pt>
                <c:pt idx="120">
                  <c:v>7006</c:v>
                </c:pt>
                <c:pt idx="121">
                  <c:v>6837</c:v>
                </c:pt>
                <c:pt idx="122">
                  <c:v>6007</c:v>
                </c:pt>
                <c:pt idx="123">
                  <c:v>5346</c:v>
                </c:pt>
                <c:pt idx="124">
                  <c:v>6308</c:v>
                </c:pt>
                <c:pt idx="125">
                  <c:v>6690</c:v>
                </c:pt>
                <c:pt idx="126">
                  <c:v>7226</c:v>
                </c:pt>
                <c:pt idx="127">
                  <c:v>7165</c:v>
                </c:pt>
                <c:pt idx="128">
                  <c:v>6776</c:v>
                </c:pt>
                <c:pt idx="129">
                  <c:v>6145</c:v>
                </c:pt>
                <c:pt idx="130">
                  <c:v>5223</c:v>
                </c:pt>
                <c:pt idx="131">
                  <c:v>6938</c:v>
                </c:pt>
                <c:pt idx="132">
                  <c:v>7025</c:v>
                </c:pt>
                <c:pt idx="133">
                  <c:v>7564</c:v>
                </c:pt>
                <c:pt idx="134">
                  <c:v>7590</c:v>
                </c:pt>
                <c:pt idx="135">
                  <c:v>11340</c:v>
                </c:pt>
                <c:pt idx="136">
                  <c:v>6424</c:v>
                </c:pt>
                <c:pt idx="137">
                  <c:v>4183</c:v>
                </c:pt>
                <c:pt idx="138">
                  <c:v>6018</c:v>
                </c:pt>
                <c:pt idx="139">
                  <c:v>6383</c:v>
                </c:pt>
                <c:pt idx="140">
                  <c:v>6451</c:v>
                </c:pt>
                <c:pt idx="141">
                  <c:v>6607</c:v>
                </c:pt>
                <c:pt idx="142">
                  <c:v>6241</c:v>
                </c:pt>
                <c:pt idx="143">
                  <c:v>5221</c:v>
                </c:pt>
                <c:pt idx="144">
                  <c:v>4502</c:v>
                </c:pt>
                <c:pt idx="145">
                  <c:v>7140</c:v>
                </c:pt>
                <c:pt idx="146">
                  <c:v>7339</c:v>
                </c:pt>
                <c:pt idx="147">
                  <c:v>7317</c:v>
                </c:pt>
                <c:pt idx="148">
                  <c:v>7110</c:v>
                </c:pt>
                <c:pt idx="149">
                  <c:v>7648</c:v>
                </c:pt>
                <c:pt idx="150">
                  <c:v>7306</c:v>
                </c:pt>
                <c:pt idx="151">
                  <c:v>6230</c:v>
                </c:pt>
                <c:pt idx="152">
                  <c:v>8184</c:v>
                </c:pt>
                <c:pt idx="153">
                  <c:v>7674</c:v>
                </c:pt>
                <c:pt idx="154">
                  <c:v>7740</c:v>
                </c:pt>
                <c:pt idx="155">
                  <c:v>7709</c:v>
                </c:pt>
                <c:pt idx="156">
                  <c:v>8142</c:v>
                </c:pt>
                <c:pt idx="157">
                  <c:v>7562</c:v>
                </c:pt>
                <c:pt idx="158">
                  <c:v>7533</c:v>
                </c:pt>
                <c:pt idx="159">
                  <c:v>8056</c:v>
                </c:pt>
                <c:pt idx="160">
                  <c:v>8136</c:v>
                </c:pt>
                <c:pt idx="161">
                  <c:v>7944</c:v>
                </c:pt>
                <c:pt idx="162">
                  <c:v>8688</c:v>
                </c:pt>
                <c:pt idx="163">
                  <c:v>9230</c:v>
                </c:pt>
                <c:pt idx="164">
                  <c:v>7588</c:v>
                </c:pt>
                <c:pt idx="165">
                  <c:v>6477</c:v>
                </c:pt>
                <c:pt idx="166">
                  <c:v>9402</c:v>
                </c:pt>
                <c:pt idx="167">
                  <c:v>9852</c:v>
                </c:pt>
                <c:pt idx="168">
                  <c:v>9681</c:v>
                </c:pt>
                <c:pt idx="169">
                  <c:v>9719</c:v>
                </c:pt>
                <c:pt idx="170">
                  <c:v>10870</c:v>
                </c:pt>
                <c:pt idx="171">
                  <c:v>9971</c:v>
                </c:pt>
                <c:pt idx="172">
                  <c:v>6360</c:v>
                </c:pt>
                <c:pt idx="173">
                  <c:v>10606</c:v>
                </c:pt>
                <c:pt idx="174">
                  <c:v>10870</c:v>
                </c:pt>
                <c:pt idx="175">
                  <c:v>11561</c:v>
                </c:pt>
                <c:pt idx="176">
                  <c:v>11778</c:v>
                </c:pt>
                <c:pt idx="177">
                  <c:v>11557</c:v>
                </c:pt>
                <c:pt idx="178">
                  <c:v>9331</c:v>
                </c:pt>
                <c:pt idx="179">
                  <c:v>7414</c:v>
                </c:pt>
                <c:pt idx="180">
                  <c:v>12223</c:v>
                </c:pt>
                <c:pt idx="181">
                  <c:v>13215</c:v>
                </c:pt>
                <c:pt idx="182">
                  <c:v>12525</c:v>
                </c:pt>
                <c:pt idx="183">
                  <c:v>13635</c:v>
                </c:pt>
                <c:pt idx="184">
                  <c:v>14137</c:v>
                </c:pt>
                <c:pt idx="185">
                  <c:v>13928</c:v>
                </c:pt>
                <c:pt idx="186">
                  <c:v>9771</c:v>
                </c:pt>
                <c:pt idx="187">
                  <c:v>18199</c:v>
                </c:pt>
                <c:pt idx="188">
                  <c:v>16490</c:v>
                </c:pt>
                <c:pt idx="189">
                  <c:v>16754</c:v>
                </c:pt>
                <c:pt idx="190">
                  <c:v>16872</c:v>
                </c:pt>
                <c:pt idx="191">
                  <c:v>20874</c:v>
                </c:pt>
                <c:pt idx="192">
                  <c:v>20995</c:v>
                </c:pt>
                <c:pt idx="193">
                  <c:v>15280</c:v>
                </c:pt>
                <c:pt idx="194">
                  <c:v>18392</c:v>
                </c:pt>
                <c:pt idx="195">
                  <c:v>19256</c:v>
                </c:pt>
                <c:pt idx="196">
                  <c:v>22507</c:v>
                </c:pt>
                <c:pt idx="197">
                  <c:v>23940</c:v>
                </c:pt>
                <c:pt idx="198">
                  <c:v>27250</c:v>
                </c:pt>
                <c:pt idx="199">
                  <c:v>29073</c:v>
                </c:pt>
                <c:pt idx="200">
                  <c:v>22065</c:v>
                </c:pt>
                <c:pt idx="201">
                  <c:v>27693</c:v>
                </c:pt>
                <c:pt idx="202">
                  <c:v>26607</c:v>
                </c:pt>
                <c:pt idx="203">
                  <c:v>24242</c:v>
                </c:pt>
                <c:pt idx="204">
                  <c:v>27685</c:v>
                </c:pt>
                <c:pt idx="205">
                  <c:v>34253</c:v>
                </c:pt>
                <c:pt idx="206">
                  <c:v>32402</c:v>
                </c:pt>
                <c:pt idx="207">
                  <c:v>22346</c:v>
                </c:pt>
                <c:pt idx="208">
                  <c:v>28468</c:v>
                </c:pt>
                <c:pt idx="209">
                  <c:v>29847</c:v>
                </c:pt>
                <c:pt idx="210">
                  <c:v>31868</c:v>
                </c:pt>
                <c:pt idx="211">
                  <c:v>31289</c:v>
                </c:pt>
                <c:pt idx="212">
                  <c:v>46513</c:v>
                </c:pt>
                <c:pt idx="213">
                  <c:v>41197</c:v>
                </c:pt>
                <c:pt idx="214">
                  <c:v>31203</c:v>
                </c:pt>
                <c:pt idx="215">
                  <c:v>38016</c:v>
                </c:pt>
                <c:pt idx="216">
                  <c:v>33188</c:v>
                </c:pt>
                <c:pt idx="217">
                  <c:v>38368</c:v>
                </c:pt>
                <c:pt idx="218">
                  <c:v>40090</c:v>
                </c:pt>
                <c:pt idx="219">
                  <c:v>46503</c:v>
                </c:pt>
                <c:pt idx="220">
                  <c:v>49307</c:v>
                </c:pt>
                <c:pt idx="221">
                  <c:v>33684</c:v>
                </c:pt>
                <c:pt idx="222">
                  <c:v>38447</c:v>
                </c:pt>
                <c:pt idx="223">
                  <c:v>35965</c:v>
                </c:pt>
                <c:pt idx="224">
                  <c:v>31121</c:v>
                </c:pt>
                <c:pt idx="225">
                  <c:v>31126</c:v>
                </c:pt>
                <c:pt idx="226">
                  <c:v>41317</c:v>
                </c:pt>
                <c:pt idx="227">
                  <c:v>43033</c:v>
                </c:pt>
                <c:pt idx="228">
                  <c:v>32995</c:v>
                </c:pt>
                <c:pt idx="229">
                  <c:v>37223</c:v>
                </c:pt>
                <c:pt idx="230">
                  <c:v>36980</c:v>
                </c:pt>
                <c:pt idx="231">
                  <c:v>40715</c:v>
                </c:pt>
                <c:pt idx="232">
                  <c:v>38911</c:v>
                </c:pt>
                <c:pt idx="233">
                  <c:v>43937</c:v>
                </c:pt>
                <c:pt idx="234">
                  <c:v>47414</c:v>
                </c:pt>
                <c:pt idx="235">
                  <c:v>38035</c:v>
                </c:pt>
                <c:pt idx="236">
                  <c:v>41769</c:v>
                </c:pt>
                <c:pt idx="237">
                  <c:v>37700</c:v>
                </c:pt>
                <c:pt idx="238">
                  <c:v>42870</c:v>
                </c:pt>
                <c:pt idx="239">
                  <c:v>42850</c:v>
                </c:pt>
                <c:pt idx="240">
                  <c:v>52376</c:v>
                </c:pt>
                <c:pt idx="241">
                  <c:v>58669</c:v>
                </c:pt>
                <c:pt idx="242">
                  <c:v>42624</c:v>
                </c:pt>
                <c:pt idx="243">
                  <c:v>49849</c:v>
                </c:pt>
                <c:pt idx="244">
                  <c:v>40417</c:v>
                </c:pt>
                <c:pt idx="245">
                  <c:v>38855</c:v>
                </c:pt>
                <c:pt idx="246">
                  <c:v>41220</c:v>
                </c:pt>
                <c:pt idx="247">
                  <c:v>49043</c:v>
                </c:pt>
                <c:pt idx="248">
                  <c:v>51291</c:v>
                </c:pt>
                <c:pt idx="249">
                  <c:v>36724</c:v>
                </c:pt>
                <c:pt idx="250">
                  <c:v>40349</c:v>
                </c:pt>
                <c:pt idx="251">
                  <c:v>37762</c:v>
                </c:pt>
                <c:pt idx="252">
                  <c:v>37980</c:v>
                </c:pt>
                <c:pt idx="253">
                  <c:v>41142</c:v>
                </c:pt>
                <c:pt idx="254">
                  <c:v>50273</c:v>
                </c:pt>
                <c:pt idx="255">
                  <c:v>55567</c:v>
                </c:pt>
                <c:pt idx="256">
                  <c:v>42227</c:v>
                </c:pt>
                <c:pt idx="257">
                  <c:v>42914</c:v>
                </c:pt>
                <c:pt idx="258">
                  <c:v>38888</c:v>
                </c:pt>
                <c:pt idx="259">
                  <c:v>39050</c:v>
                </c:pt>
                <c:pt idx="260">
                  <c:v>43173</c:v>
                </c:pt>
                <c:pt idx="261">
                  <c:v>54791</c:v>
                </c:pt>
                <c:pt idx="262">
                  <c:v>49889</c:v>
                </c:pt>
                <c:pt idx="263">
                  <c:v>36894</c:v>
                </c:pt>
                <c:pt idx="264">
                  <c:v>45956</c:v>
                </c:pt>
                <c:pt idx="265">
                  <c:v>38019</c:v>
                </c:pt>
                <c:pt idx="266">
                  <c:v>38214</c:v>
                </c:pt>
                <c:pt idx="267">
                  <c:v>38913</c:v>
                </c:pt>
                <c:pt idx="268">
                  <c:v>52242</c:v>
                </c:pt>
                <c:pt idx="269">
                  <c:v>50018</c:v>
                </c:pt>
                <c:pt idx="270">
                  <c:v>38550</c:v>
                </c:pt>
                <c:pt idx="271">
                  <c:v>41068</c:v>
                </c:pt>
                <c:pt idx="272">
                  <c:v>35553</c:v>
                </c:pt>
                <c:pt idx="273">
                  <c:v>35782</c:v>
                </c:pt>
                <c:pt idx="274">
                  <c:v>37154</c:v>
                </c:pt>
                <c:pt idx="275">
                  <c:v>47157</c:v>
                </c:pt>
                <c:pt idx="276">
                  <c:v>37841</c:v>
                </c:pt>
                <c:pt idx="277">
                  <c:v>28497</c:v>
                </c:pt>
                <c:pt idx="278">
                  <c:v>35825</c:v>
                </c:pt>
                <c:pt idx="279">
                  <c:v>34076</c:v>
                </c:pt>
                <c:pt idx="280">
                  <c:v>36670</c:v>
                </c:pt>
                <c:pt idx="281">
                  <c:v>36441</c:v>
                </c:pt>
                <c:pt idx="282">
                  <c:v>43052</c:v>
                </c:pt>
                <c:pt idx="283">
                  <c:v>29982</c:v>
                </c:pt>
                <c:pt idx="284">
                  <c:v>23870</c:v>
                </c:pt>
                <c:pt idx="285">
                  <c:v>32267</c:v>
                </c:pt>
                <c:pt idx="286">
                  <c:v>29753</c:v>
                </c:pt>
                <c:pt idx="287">
                  <c:v>31010</c:v>
                </c:pt>
                <c:pt idx="288">
                  <c:v>32130</c:v>
                </c:pt>
                <c:pt idx="289">
                  <c:v>37883</c:v>
                </c:pt>
                <c:pt idx="290">
                  <c:v>24828</c:v>
                </c:pt>
                <c:pt idx="291">
                  <c:v>23489</c:v>
                </c:pt>
                <c:pt idx="292">
                  <c:v>31962</c:v>
                </c:pt>
                <c:pt idx="293">
                  <c:v>29226</c:v>
                </c:pt>
                <c:pt idx="294">
                  <c:v>30014</c:v>
                </c:pt>
                <c:pt idx="295">
                  <c:v>30485</c:v>
                </c:pt>
                <c:pt idx="296">
                  <c:v>37730</c:v>
                </c:pt>
                <c:pt idx="297">
                  <c:v>26649</c:v>
                </c:pt>
                <c:pt idx="298">
                  <c:v>27962</c:v>
                </c:pt>
                <c:pt idx="299">
                  <c:v>31136</c:v>
                </c:pt>
                <c:pt idx="300">
                  <c:v>29622</c:v>
                </c:pt>
                <c:pt idx="301">
                  <c:v>32413</c:v>
                </c:pt>
                <c:pt idx="302">
                  <c:v>32563</c:v>
                </c:pt>
                <c:pt idx="303">
                  <c:v>38637</c:v>
                </c:pt>
                <c:pt idx="304">
                  <c:v>26311</c:v>
                </c:pt>
                <c:pt idx="305">
                  <c:v>26877</c:v>
                </c:pt>
                <c:pt idx="306">
                  <c:v>28452</c:v>
                </c:pt>
                <c:pt idx="307">
                  <c:v>27530</c:v>
                </c:pt>
                <c:pt idx="308">
                  <c:v>28840</c:v>
                </c:pt>
                <c:pt idx="309">
                  <c:v>27011</c:v>
                </c:pt>
                <c:pt idx="310">
                  <c:v>29532</c:v>
                </c:pt>
                <c:pt idx="311">
                  <c:v>28461</c:v>
                </c:pt>
                <c:pt idx="312">
                  <c:v>19916</c:v>
                </c:pt>
                <c:pt idx="313">
                  <c:v>25485</c:v>
                </c:pt>
                <c:pt idx="314">
                  <c:v>25239</c:v>
                </c:pt>
                <c:pt idx="315">
                  <c:v>26152</c:v>
                </c:pt>
                <c:pt idx="316">
                  <c:v>26508</c:v>
                </c:pt>
                <c:pt idx="317">
                  <c:v>29841</c:v>
                </c:pt>
                <c:pt idx="318">
                  <c:v>26952</c:v>
                </c:pt>
                <c:pt idx="319">
                  <c:v>19791</c:v>
                </c:pt>
                <c:pt idx="320">
                  <c:v>25392</c:v>
                </c:pt>
                <c:pt idx="321">
                  <c:v>25221</c:v>
                </c:pt>
                <c:pt idx="322">
                  <c:v>25964</c:v>
                </c:pt>
                <c:pt idx="323">
                  <c:v>28412</c:v>
                </c:pt>
                <c:pt idx="324">
                  <c:v>29922</c:v>
                </c:pt>
                <c:pt idx="325">
                  <c:v>20643</c:v>
                </c:pt>
                <c:pt idx="326">
                  <c:v>15645</c:v>
                </c:pt>
                <c:pt idx="327">
                  <c:v>23268</c:v>
                </c:pt>
                <c:pt idx="328">
                  <c:v>22304</c:v>
                </c:pt>
                <c:pt idx="329">
                  <c:v>23846</c:v>
                </c:pt>
                <c:pt idx="330">
                  <c:v>24422</c:v>
                </c:pt>
                <c:pt idx="331">
                  <c:v>28251</c:v>
                </c:pt>
                <c:pt idx="332">
                  <c:v>22295</c:v>
                </c:pt>
                <c:pt idx="333">
                  <c:v>16595</c:v>
                </c:pt>
                <c:pt idx="334">
                  <c:v>24228</c:v>
                </c:pt>
                <c:pt idx="335">
                  <c:v>24840</c:v>
                </c:pt>
                <c:pt idx="336">
                  <c:v>26114</c:v>
                </c:pt>
                <c:pt idx="337">
                  <c:v>25966</c:v>
                </c:pt>
                <c:pt idx="338">
                  <c:v>28768</c:v>
                </c:pt>
                <c:pt idx="339">
                  <c:v>22774</c:v>
                </c:pt>
                <c:pt idx="340">
                  <c:v>20333</c:v>
                </c:pt>
                <c:pt idx="341">
                  <c:v>26230</c:v>
                </c:pt>
                <c:pt idx="342">
                  <c:v>26113</c:v>
                </c:pt>
                <c:pt idx="343">
                  <c:v>26655</c:v>
                </c:pt>
                <c:pt idx="344">
                  <c:v>26390</c:v>
                </c:pt>
                <c:pt idx="345">
                  <c:v>32041</c:v>
                </c:pt>
                <c:pt idx="346">
                  <c:v>28851</c:v>
                </c:pt>
                <c:pt idx="347">
                  <c:v>21138</c:v>
                </c:pt>
                <c:pt idx="348">
                  <c:v>28027</c:v>
                </c:pt>
                <c:pt idx="349">
                  <c:v>29112</c:v>
                </c:pt>
                <c:pt idx="350">
                  <c:v>29025</c:v>
                </c:pt>
                <c:pt idx="351">
                  <c:v>29441</c:v>
                </c:pt>
                <c:pt idx="352">
                  <c:v>34740</c:v>
                </c:pt>
                <c:pt idx="353">
                  <c:v>33271</c:v>
                </c:pt>
                <c:pt idx="354">
                  <c:v>24245</c:v>
                </c:pt>
                <c:pt idx="355">
                  <c:v>27276</c:v>
                </c:pt>
                <c:pt idx="356">
                  <c:v>28986</c:v>
                </c:pt>
                <c:pt idx="357">
                  <c:v>28599</c:v>
                </c:pt>
                <c:pt idx="358">
                  <c:v>20397</c:v>
                </c:pt>
                <c:pt idx="359">
                  <c:v>211</c:v>
                </c:pt>
                <c:pt idx="360">
                  <c:v>329</c:v>
                </c:pt>
                <c:pt idx="361">
                  <c:v>10926</c:v>
                </c:pt>
                <c:pt idx="362">
                  <c:v>12733</c:v>
                </c:pt>
                <c:pt idx="363">
                  <c:v>13483</c:v>
                </c:pt>
                <c:pt idx="364">
                  <c:v>14016</c:v>
                </c:pt>
              </c:numCache>
            </c:numRef>
          </c:val>
          <c:smooth val="0"/>
          <c:extLst>
            <c:ext xmlns:c16="http://schemas.microsoft.com/office/drawing/2014/chart" uri="{C3380CC4-5D6E-409C-BE32-E72D297353CC}">
              <c16:uniqueId val="{00000001-2E7B-467F-8097-043C3E84DECF}"/>
            </c:ext>
          </c:extLst>
        </c:ser>
        <c:dLbls>
          <c:showLegendKey val="0"/>
          <c:showVal val="0"/>
          <c:showCatName val="0"/>
          <c:showSerName val="0"/>
          <c:showPercent val="0"/>
          <c:showBubbleSize val="0"/>
        </c:dLbls>
        <c:smooth val="0"/>
        <c:axId val="625664808"/>
        <c:axId val="625658248"/>
      </c:lineChart>
      <c:catAx>
        <c:axId val="625664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5658248"/>
        <c:crosses val="autoZero"/>
        <c:auto val="1"/>
        <c:lblAlgn val="ctr"/>
        <c:lblOffset val="100"/>
        <c:noMultiLvlLbl val="0"/>
      </c:catAx>
      <c:valAx>
        <c:axId val="625658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5664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44546A">
          <a:lumMod val="50000"/>
        </a:srgbClr>
      </a:solid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000" b="1"/>
              <a:t>Footfall</a:t>
            </a:r>
            <a:r>
              <a:rPr lang="en-GB" sz="1000" b="1" baseline="0"/>
              <a:t> Glasgow Central 2020 v 2019 - NR Data</a:t>
            </a:r>
            <a:endParaRPr lang="en-GB" sz="10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Sheet4!$A$2</c:f>
              <c:strCache>
                <c:ptCount val="1"/>
                <c:pt idx="0">
                  <c:v>Glasgow Central 2019</c:v>
                </c:pt>
              </c:strCache>
            </c:strRef>
          </c:tx>
          <c:spPr>
            <a:ln w="28575" cap="rnd">
              <a:solidFill>
                <a:schemeClr val="bg1">
                  <a:lumMod val="75000"/>
                </a:schemeClr>
              </a:solidFill>
              <a:round/>
            </a:ln>
            <a:effectLst/>
          </c:spPr>
          <c:marker>
            <c:symbol val="none"/>
          </c:marker>
          <c:cat>
            <c:strRef>
              <c:f>Sheet4!$B$1:$NB$1</c:f>
              <c:strCache>
                <c:ptCount val="365"/>
                <c:pt idx="0">
                  <c:v>Wed 1-Jan</c:v>
                </c:pt>
                <c:pt idx="1">
                  <c:v>Thu 2-Jan</c:v>
                </c:pt>
                <c:pt idx="2">
                  <c:v>Fri 3-Jan</c:v>
                </c:pt>
                <c:pt idx="3">
                  <c:v>Sat 4-Jan</c:v>
                </c:pt>
                <c:pt idx="4">
                  <c:v>Sun 5-Jan</c:v>
                </c:pt>
                <c:pt idx="5">
                  <c:v>Mon 6-Jan</c:v>
                </c:pt>
                <c:pt idx="6">
                  <c:v>Tue 7-Jan</c:v>
                </c:pt>
                <c:pt idx="7">
                  <c:v>Wed 8-Jan</c:v>
                </c:pt>
                <c:pt idx="8">
                  <c:v>Thu 9-Jan</c:v>
                </c:pt>
                <c:pt idx="9">
                  <c:v>Fri 10-Jan</c:v>
                </c:pt>
                <c:pt idx="10">
                  <c:v>Sat 11-Jan</c:v>
                </c:pt>
                <c:pt idx="11">
                  <c:v>Sun 12-Jan</c:v>
                </c:pt>
                <c:pt idx="12">
                  <c:v>Mon 13-Jan</c:v>
                </c:pt>
                <c:pt idx="13">
                  <c:v>Tue 14-Jan</c:v>
                </c:pt>
                <c:pt idx="14">
                  <c:v>Wed 15-Jan</c:v>
                </c:pt>
                <c:pt idx="15">
                  <c:v>Thu 16-Jan</c:v>
                </c:pt>
                <c:pt idx="16">
                  <c:v>Fri 17-Jan</c:v>
                </c:pt>
                <c:pt idx="17">
                  <c:v>Sat 18-Jan</c:v>
                </c:pt>
                <c:pt idx="18">
                  <c:v>Sun 19-Jan</c:v>
                </c:pt>
                <c:pt idx="19">
                  <c:v>Mon 20-Jan</c:v>
                </c:pt>
                <c:pt idx="20">
                  <c:v>Tue 21-Jan</c:v>
                </c:pt>
                <c:pt idx="21">
                  <c:v>Wed 22-Jan</c:v>
                </c:pt>
                <c:pt idx="22">
                  <c:v>Thu 23-Jan</c:v>
                </c:pt>
                <c:pt idx="23">
                  <c:v>Fri 24-Jan</c:v>
                </c:pt>
                <c:pt idx="24">
                  <c:v>Sat 25-Jan</c:v>
                </c:pt>
                <c:pt idx="25">
                  <c:v>Sun 26-Jan</c:v>
                </c:pt>
                <c:pt idx="26">
                  <c:v>Mon 27-Jan</c:v>
                </c:pt>
                <c:pt idx="27">
                  <c:v>Tue 28-Jan</c:v>
                </c:pt>
                <c:pt idx="28">
                  <c:v>Wed 29-Jan</c:v>
                </c:pt>
                <c:pt idx="29">
                  <c:v>Thu 30-Jan</c:v>
                </c:pt>
                <c:pt idx="30">
                  <c:v>Fri 31-Jan</c:v>
                </c:pt>
                <c:pt idx="31">
                  <c:v>Sat 1-Feb</c:v>
                </c:pt>
                <c:pt idx="32">
                  <c:v>Sun 2-Feb</c:v>
                </c:pt>
                <c:pt idx="33">
                  <c:v>Mon 3-Feb</c:v>
                </c:pt>
                <c:pt idx="34">
                  <c:v>Tue 4-Feb</c:v>
                </c:pt>
                <c:pt idx="35">
                  <c:v>Wed 5-Feb</c:v>
                </c:pt>
                <c:pt idx="36">
                  <c:v>Thu 6-Feb</c:v>
                </c:pt>
                <c:pt idx="37">
                  <c:v>Fri 7-Feb</c:v>
                </c:pt>
                <c:pt idx="38">
                  <c:v>Sat 8-Feb</c:v>
                </c:pt>
                <c:pt idx="39">
                  <c:v>Sun 9-Feb</c:v>
                </c:pt>
                <c:pt idx="40">
                  <c:v>Mon 10-Feb</c:v>
                </c:pt>
                <c:pt idx="41">
                  <c:v>Tue 11-Feb</c:v>
                </c:pt>
                <c:pt idx="42">
                  <c:v>Wed 12-Feb</c:v>
                </c:pt>
                <c:pt idx="43">
                  <c:v>Thu 13-Feb</c:v>
                </c:pt>
                <c:pt idx="44">
                  <c:v>Fri 14-Feb</c:v>
                </c:pt>
                <c:pt idx="45">
                  <c:v>Sat 15-Feb</c:v>
                </c:pt>
                <c:pt idx="46">
                  <c:v>Sun 16-Feb</c:v>
                </c:pt>
                <c:pt idx="47">
                  <c:v>Mon 17-Feb</c:v>
                </c:pt>
                <c:pt idx="48">
                  <c:v>Tue 18-Feb</c:v>
                </c:pt>
                <c:pt idx="49">
                  <c:v>Wed 19-Feb</c:v>
                </c:pt>
                <c:pt idx="50">
                  <c:v>Thu 20-Feb</c:v>
                </c:pt>
                <c:pt idx="51">
                  <c:v>Fri 21-Feb</c:v>
                </c:pt>
                <c:pt idx="52">
                  <c:v>Sat 22-Feb</c:v>
                </c:pt>
                <c:pt idx="53">
                  <c:v>Sun 23-Feb</c:v>
                </c:pt>
                <c:pt idx="54">
                  <c:v>Mon 24-Feb</c:v>
                </c:pt>
                <c:pt idx="55">
                  <c:v>Tue 25-Feb</c:v>
                </c:pt>
                <c:pt idx="56">
                  <c:v>Wed 26-Feb</c:v>
                </c:pt>
                <c:pt idx="57">
                  <c:v>Thu 27-Feb</c:v>
                </c:pt>
                <c:pt idx="58">
                  <c:v>Fri 28-Feb</c:v>
                </c:pt>
                <c:pt idx="59">
                  <c:v>Sat 29-Feb</c:v>
                </c:pt>
                <c:pt idx="60">
                  <c:v>Sun 1-Mar</c:v>
                </c:pt>
                <c:pt idx="61">
                  <c:v>Mon 2-Mar</c:v>
                </c:pt>
                <c:pt idx="62">
                  <c:v>Tue 3-Mar</c:v>
                </c:pt>
                <c:pt idx="63">
                  <c:v>Wed 4-Mar</c:v>
                </c:pt>
                <c:pt idx="64">
                  <c:v>Thu 5-Mar</c:v>
                </c:pt>
                <c:pt idx="65">
                  <c:v>Fri 6-Mar</c:v>
                </c:pt>
                <c:pt idx="66">
                  <c:v>Sat 7-Mar</c:v>
                </c:pt>
                <c:pt idx="67">
                  <c:v>Sun 8-Mar</c:v>
                </c:pt>
                <c:pt idx="68">
                  <c:v>Mon 9-Mar</c:v>
                </c:pt>
                <c:pt idx="69">
                  <c:v>Tue 10-Mar</c:v>
                </c:pt>
                <c:pt idx="70">
                  <c:v>Wed 11-Mar</c:v>
                </c:pt>
                <c:pt idx="71">
                  <c:v>Thu 12-Mar</c:v>
                </c:pt>
                <c:pt idx="72">
                  <c:v>Fri 13-Mar</c:v>
                </c:pt>
                <c:pt idx="73">
                  <c:v>Sat 14-Mar</c:v>
                </c:pt>
                <c:pt idx="74">
                  <c:v>Sun 15-Mar</c:v>
                </c:pt>
                <c:pt idx="75">
                  <c:v>Mon 16-Mar</c:v>
                </c:pt>
                <c:pt idx="76">
                  <c:v>Tue 17-Mar</c:v>
                </c:pt>
                <c:pt idx="77">
                  <c:v>Wed 18-Mar</c:v>
                </c:pt>
                <c:pt idx="78">
                  <c:v>Thu 19-Mar</c:v>
                </c:pt>
                <c:pt idx="79">
                  <c:v>Fri 20-Mar</c:v>
                </c:pt>
                <c:pt idx="80">
                  <c:v>Sat 21-Mar</c:v>
                </c:pt>
                <c:pt idx="81">
                  <c:v>Sun 22-Mar</c:v>
                </c:pt>
                <c:pt idx="82">
                  <c:v>Mon 23-Mar</c:v>
                </c:pt>
                <c:pt idx="83">
                  <c:v>Tue 24-Mar</c:v>
                </c:pt>
                <c:pt idx="84">
                  <c:v>Wed 25-Mar</c:v>
                </c:pt>
                <c:pt idx="85">
                  <c:v>Thu 26-Mar</c:v>
                </c:pt>
                <c:pt idx="86">
                  <c:v>Fri 27-Mar</c:v>
                </c:pt>
                <c:pt idx="87">
                  <c:v>Sat 28-Mar</c:v>
                </c:pt>
                <c:pt idx="88">
                  <c:v>Sun 29-Mar</c:v>
                </c:pt>
                <c:pt idx="89">
                  <c:v>Mon 30-Mar</c:v>
                </c:pt>
                <c:pt idx="90">
                  <c:v>Tue 31-Mar</c:v>
                </c:pt>
                <c:pt idx="91">
                  <c:v>Wed 1-Apr</c:v>
                </c:pt>
                <c:pt idx="92">
                  <c:v>Thu 2-Apr</c:v>
                </c:pt>
                <c:pt idx="93">
                  <c:v>Fri 3-Apr</c:v>
                </c:pt>
                <c:pt idx="94">
                  <c:v>Sat 4-Apr</c:v>
                </c:pt>
                <c:pt idx="95">
                  <c:v>Sun 5-Apr</c:v>
                </c:pt>
                <c:pt idx="96">
                  <c:v>Mon 6-Apr</c:v>
                </c:pt>
                <c:pt idx="97">
                  <c:v>Tue 7-Apr</c:v>
                </c:pt>
                <c:pt idx="98">
                  <c:v>Wed 8-Apr</c:v>
                </c:pt>
                <c:pt idx="99">
                  <c:v>Thu 9-Apr</c:v>
                </c:pt>
                <c:pt idx="100">
                  <c:v>Fri 10-Apr</c:v>
                </c:pt>
                <c:pt idx="101">
                  <c:v>Sat 11-Apr</c:v>
                </c:pt>
                <c:pt idx="102">
                  <c:v>Sun 12-Apr</c:v>
                </c:pt>
                <c:pt idx="103">
                  <c:v>Mon 13-Apr</c:v>
                </c:pt>
                <c:pt idx="104">
                  <c:v>Tue 14-Apr</c:v>
                </c:pt>
                <c:pt idx="105">
                  <c:v>Wed 15-Apr</c:v>
                </c:pt>
                <c:pt idx="106">
                  <c:v>Thu 16-Apr</c:v>
                </c:pt>
                <c:pt idx="107">
                  <c:v>Fri 17-Apr</c:v>
                </c:pt>
                <c:pt idx="108">
                  <c:v>Sat 18-Apr</c:v>
                </c:pt>
                <c:pt idx="109">
                  <c:v>Sun 19-Apr</c:v>
                </c:pt>
                <c:pt idx="110">
                  <c:v>Mon 20-Apr</c:v>
                </c:pt>
                <c:pt idx="111">
                  <c:v>Tue 21-Apr</c:v>
                </c:pt>
                <c:pt idx="112">
                  <c:v>Wed 22-Apr</c:v>
                </c:pt>
                <c:pt idx="113">
                  <c:v>Thu 23-Apr</c:v>
                </c:pt>
                <c:pt idx="114">
                  <c:v>Fri 24-Apr</c:v>
                </c:pt>
                <c:pt idx="115">
                  <c:v>Sat 25-Apr</c:v>
                </c:pt>
                <c:pt idx="116">
                  <c:v>Sun 26-Apr</c:v>
                </c:pt>
                <c:pt idx="117">
                  <c:v>Mon 27-Apr</c:v>
                </c:pt>
                <c:pt idx="118">
                  <c:v>Tue 28-Apr</c:v>
                </c:pt>
                <c:pt idx="119">
                  <c:v>Wed 29-Apr</c:v>
                </c:pt>
                <c:pt idx="120">
                  <c:v>Thu 30-Apr</c:v>
                </c:pt>
                <c:pt idx="121">
                  <c:v>Fri 1-May</c:v>
                </c:pt>
                <c:pt idx="122">
                  <c:v>Sat 2-May</c:v>
                </c:pt>
                <c:pt idx="123">
                  <c:v>Sun 3-May</c:v>
                </c:pt>
                <c:pt idx="124">
                  <c:v>Mon 4-May</c:v>
                </c:pt>
                <c:pt idx="125">
                  <c:v>Tue 5-May</c:v>
                </c:pt>
                <c:pt idx="126">
                  <c:v>Wed 6-May</c:v>
                </c:pt>
                <c:pt idx="127">
                  <c:v>Thu 7-May</c:v>
                </c:pt>
                <c:pt idx="128">
                  <c:v>Fri 8-May</c:v>
                </c:pt>
                <c:pt idx="129">
                  <c:v>Sat 9-May</c:v>
                </c:pt>
                <c:pt idx="130">
                  <c:v>Sun 10-May</c:v>
                </c:pt>
                <c:pt idx="131">
                  <c:v>Mon 11-May</c:v>
                </c:pt>
                <c:pt idx="132">
                  <c:v>Tue 12-May</c:v>
                </c:pt>
                <c:pt idx="133">
                  <c:v>Wed 13-May</c:v>
                </c:pt>
                <c:pt idx="134">
                  <c:v>Thu 14-May</c:v>
                </c:pt>
                <c:pt idx="135">
                  <c:v>Fri 15-May</c:v>
                </c:pt>
                <c:pt idx="136">
                  <c:v>Sat 16-May</c:v>
                </c:pt>
                <c:pt idx="137">
                  <c:v>Sun 17-May</c:v>
                </c:pt>
                <c:pt idx="138">
                  <c:v>Mon 18-May</c:v>
                </c:pt>
                <c:pt idx="139">
                  <c:v>Tue 19-May</c:v>
                </c:pt>
                <c:pt idx="140">
                  <c:v>Wed 20-May</c:v>
                </c:pt>
                <c:pt idx="141">
                  <c:v>Thu 21-May</c:v>
                </c:pt>
                <c:pt idx="142">
                  <c:v>Fri 22-May</c:v>
                </c:pt>
                <c:pt idx="143">
                  <c:v>Sat 23-May</c:v>
                </c:pt>
                <c:pt idx="144">
                  <c:v>Sun 24-May</c:v>
                </c:pt>
                <c:pt idx="145">
                  <c:v>Mon 25-May</c:v>
                </c:pt>
                <c:pt idx="146">
                  <c:v>Tue 26-May</c:v>
                </c:pt>
                <c:pt idx="147">
                  <c:v>Wed 27-May</c:v>
                </c:pt>
                <c:pt idx="148">
                  <c:v>Thu 28-May</c:v>
                </c:pt>
                <c:pt idx="149">
                  <c:v>Fri 29-May</c:v>
                </c:pt>
                <c:pt idx="150">
                  <c:v>Sat 30-May</c:v>
                </c:pt>
                <c:pt idx="151">
                  <c:v>Sun 31-May</c:v>
                </c:pt>
                <c:pt idx="152">
                  <c:v>Mon 1-Jun</c:v>
                </c:pt>
                <c:pt idx="153">
                  <c:v>Tue 2-Jun</c:v>
                </c:pt>
                <c:pt idx="154">
                  <c:v>Wed 3-Jun</c:v>
                </c:pt>
                <c:pt idx="155">
                  <c:v>Thu 4-Jun</c:v>
                </c:pt>
                <c:pt idx="156">
                  <c:v>Fri 5-Jun</c:v>
                </c:pt>
                <c:pt idx="157">
                  <c:v>Sat 6-Jun</c:v>
                </c:pt>
                <c:pt idx="158">
                  <c:v>Sun 7-Jun</c:v>
                </c:pt>
                <c:pt idx="159">
                  <c:v>Mon 8-Jun</c:v>
                </c:pt>
                <c:pt idx="160">
                  <c:v>Tue 9-Jun</c:v>
                </c:pt>
                <c:pt idx="161">
                  <c:v>Wed 10-Jun</c:v>
                </c:pt>
                <c:pt idx="162">
                  <c:v>Thu 11-Jun</c:v>
                </c:pt>
                <c:pt idx="163">
                  <c:v>Fri 12-Jun</c:v>
                </c:pt>
                <c:pt idx="164">
                  <c:v>Sat 13-Jun</c:v>
                </c:pt>
                <c:pt idx="165">
                  <c:v>Sun 14-Jun</c:v>
                </c:pt>
                <c:pt idx="166">
                  <c:v>Mon 15-Jun</c:v>
                </c:pt>
                <c:pt idx="167">
                  <c:v>Tue 16-Jun</c:v>
                </c:pt>
                <c:pt idx="168">
                  <c:v>Wed 17-Jun</c:v>
                </c:pt>
                <c:pt idx="169">
                  <c:v>Thu 18-Jun</c:v>
                </c:pt>
                <c:pt idx="170">
                  <c:v>Fri 19-Jun</c:v>
                </c:pt>
                <c:pt idx="171">
                  <c:v>Sat 20-Jun</c:v>
                </c:pt>
                <c:pt idx="172">
                  <c:v>Sun 21-Jun</c:v>
                </c:pt>
                <c:pt idx="173">
                  <c:v>Mon 22-Jun</c:v>
                </c:pt>
                <c:pt idx="174">
                  <c:v>Tue 23-Jun</c:v>
                </c:pt>
                <c:pt idx="175">
                  <c:v>Wed 24-Jun</c:v>
                </c:pt>
                <c:pt idx="176">
                  <c:v>Thu 25-Jun</c:v>
                </c:pt>
                <c:pt idx="177">
                  <c:v>Fri 26-Jun</c:v>
                </c:pt>
                <c:pt idx="178">
                  <c:v>Sat 27-Jun</c:v>
                </c:pt>
                <c:pt idx="179">
                  <c:v>Sun 28-Jun</c:v>
                </c:pt>
                <c:pt idx="180">
                  <c:v>Mon 29-Jun</c:v>
                </c:pt>
                <c:pt idx="181">
                  <c:v>Tue 30-Jun</c:v>
                </c:pt>
                <c:pt idx="182">
                  <c:v>Wed 1-Jul</c:v>
                </c:pt>
                <c:pt idx="183">
                  <c:v>Thu 2-Jul</c:v>
                </c:pt>
                <c:pt idx="184">
                  <c:v>Fri 3-Jul</c:v>
                </c:pt>
                <c:pt idx="185">
                  <c:v>Sat 4-Jul</c:v>
                </c:pt>
                <c:pt idx="186">
                  <c:v>Sun 5-Jul</c:v>
                </c:pt>
                <c:pt idx="187">
                  <c:v>Mon 6-Jul</c:v>
                </c:pt>
                <c:pt idx="188">
                  <c:v>Tue 7-Jul</c:v>
                </c:pt>
                <c:pt idx="189">
                  <c:v>Wed 8-Jul</c:v>
                </c:pt>
                <c:pt idx="190">
                  <c:v>Thu 9-Jul</c:v>
                </c:pt>
                <c:pt idx="191">
                  <c:v>Fri 10-Jul</c:v>
                </c:pt>
                <c:pt idx="192">
                  <c:v>Sat 11-Jul</c:v>
                </c:pt>
                <c:pt idx="193">
                  <c:v>Sun 12-Jul</c:v>
                </c:pt>
                <c:pt idx="194">
                  <c:v>Mon 13-Jul</c:v>
                </c:pt>
                <c:pt idx="195">
                  <c:v>Tue 14-Jul</c:v>
                </c:pt>
                <c:pt idx="196">
                  <c:v>Wed 15-Jul</c:v>
                </c:pt>
                <c:pt idx="197">
                  <c:v>Thu 16-Jul</c:v>
                </c:pt>
                <c:pt idx="198">
                  <c:v>Fri 17-Jul</c:v>
                </c:pt>
                <c:pt idx="199">
                  <c:v>Sat 18-Jul</c:v>
                </c:pt>
                <c:pt idx="200">
                  <c:v>Sun 19-Jul</c:v>
                </c:pt>
                <c:pt idx="201">
                  <c:v>Mon 20-Jul</c:v>
                </c:pt>
                <c:pt idx="202">
                  <c:v>Tue 21-Jul</c:v>
                </c:pt>
                <c:pt idx="203">
                  <c:v>Wed 22-Jul</c:v>
                </c:pt>
                <c:pt idx="204">
                  <c:v>Thu 23-Jul</c:v>
                </c:pt>
                <c:pt idx="205">
                  <c:v>Fri 24-Jul</c:v>
                </c:pt>
                <c:pt idx="206">
                  <c:v>Sat 25-Jul</c:v>
                </c:pt>
                <c:pt idx="207">
                  <c:v>Sun 26-Jul</c:v>
                </c:pt>
                <c:pt idx="208">
                  <c:v>Mon 27-Jul</c:v>
                </c:pt>
                <c:pt idx="209">
                  <c:v>Tue 28-Jul</c:v>
                </c:pt>
                <c:pt idx="210">
                  <c:v>Wed 29-Jul</c:v>
                </c:pt>
                <c:pt idx="211">
                  <c:v>Thu 30-Jul</c:v>
                </c:pt>
                <c:pt idx="212">
                  <c:v>Fri 31-Jul</c:v>
                </c:pt>
                <c:pt idx="213">
                  <c:v>Sat 1-Aug</c:v>
                </c:pt>
                <c:pt idx="214">
                  <c:v>Sun 2-Aug</c:v>
                </c:pt>
                <c:pt idx="215">
                  <c:v>Mon 3-Aug</c:v>
                </c:pt>
                <c:pt idx="216">
                  <c:v>Tue 4-Aug</c:v>
                </c:pt>
                <c:pt idx="217">
                  <c:v>Wed 5-Aug</c:v>
                </c:pt>
                <c:pt idx="218">
                  <c:v>Thu 6-Aug</c:v>
                </c:pt>
                <c:pt idx="219">
                  <c:v>Fri 7-Aug</c:v>
                </c:pt>
                <c:pt idx="220">
                  <c:v>Sat 8-Aug</c:v>
                </c:pt>
                <c:pt idx="221">
                  <c:v>Sun 9-Aug</c:v>
                </c:pt>
                <c:pt idx="222">
                  <c:v>Mon 10-Aug</c:v>
                </c:pt>
                <c:pt idx="223">
                  <c:v>Tue 11-Aug</c:v>
                </c:pt>
                <c:pt idx="224">
                  <c:v>Wed 12-Aug</c:v>
                </c:pt>
                <c:pt idx="225">
                  <c:v>Thu 13-Aug</c:v>
                </c:pt>
                <c:pt idx="226">
                  <c:v>Fri 14-Aug</c:v>
                </c:pt>
                <c:pt idx="227">
                  <c:v>Sat 15-Aug</c:v>
                </c:pt>
                <c:pt idx="228">
                  <c:v>Sun 16-Aug</c:v>
                </c:pt>
                <c:pt idx="229">
                  <c:v>Mon 17-Aug</c:v>
                </c:pt>
                <c:pt idx="230">
                  <c:v>Tue 18-Aug</c:v>
                </c:pt>
                <c:pt idx="231">
                  <c:v>Wed 19-Aug</c:v>
                </c:pt>
                <c:pt idx="232">
                  <c:v>Thu 20-Aug</c:v>
                </c:pt>
                <c:pt idx="233">
                  <c:v>Fri 21-Aug</c:v>
                </c:pt>
                <c:pt idx="234">
                  <c:v>Sat 22-Aug</c:v>
                </c:pt>
                <c:pt idx="235">
                  <c:v>Sun 23-Aug</c:v>
                </c:pt>
                <c:pt idx="236">
                  <c:v>Mon 24-Aug</c:v>
                </c:pt>
                <c:pt idx="237">
                  <c:v>Tue 25-Aug</c:v>
                </c:pt>
                <c:pt idx="238">
                  <c:v>Wed 26-Aug</c:v>
                </c:pt>
                <c:pt idx="239">
                  <c:v>Thu 27-Aug</c:v>
                </c:pt>
                <c:pt idx="240">
                  <c:v>Fri 28-Aug</c:v>
                </c:pt>
                <c:pt idx="241">
                  <c:v>Sat 29-Aug</c:v>
                </c:pt>
                <c:pt idx="242">
                  <c:v>Sun 30-Aug</c:v>
                </c:pt>
                <c:pt idx="243">
                  <c:v>Mon 31-Aug</c:v>
                </c:pt>
                <c:pt idx="244">
                  <c:v>Tue 1-Sep</c:v>
                </c:pt>
                <c:pt idx="245">
                  <c:v>Wed 2-Sep</c:v>
                </c:pt>
                <c:pt idx="246">
                  <c:v>Thu 3-Sep</c:v>
                </c:pt>
                <c:pt idx="247">
                  <c:v>Fri 4-Sep</c:v>
                </c:pt>
                <c:pt idx="248">
                  <c:v>Sat 5-Sep</c:v>
                </c:pt>
                <c:pt idx="249">
                  <c:v>Sun 6-Sep</c:v>
                </c:pt>
                <c:pt idx="250">
                  <c:v>Mon 7-Sep</c:v>
                </c:pt>
                <c:pt idx="251">
                  <c:v>Tue 8-Sep</c:v>
                </c:pt>
                <c:pt idx="252">
                  <c:v>Wed 9-Sep</c:v>
                </c:pt>
                <c:pt idx="253">
                  <c:v>Thu 10-Sep</c:v>
                </c:pt>
                <c:pt idx="254">
                  <c:v>Fri 11-Sep</c:v>
                </c:pt>
                <c:pt idx="255">
                  <c:v>Sat 12-Sep</c:v>
                </c:pt>
                <c:pt idx="256">
                  <c:v>Sun 13-Sep</c:v>
                </c:pt>
                <c:pt idx="257">
                  <c:v>Mon 14-Sep</c:v>
                </c:pt>
                <c:pt idx="258">
                  <c:v>Tue 15-Sep</c:v>
                </c:pt>
                <c:pt idx="259">
                  <c:v>Wed 16-Sep</c:v>
                </c:pt>
                <c:pt idx="260">
                  <c:v>Thu 17-Sep</c:v>
                </c:pt>
                <c:pt idx="261">
                  <c:v>Fri 18-Sep</c:v>
                </c:pt>
                <c:pt idx="262">
                  <c:v>Sat 19-Sep</c:v>
                </c:pt>
                <c:pt idx="263">
                  <c:v>Sun 20-Sep</c:v>
                </c:pt>
                <c:pt idx="264">
                  <c:v>Mon 21-Sep</c:v>
                </c:pt>
                <c:pt idx="265">
                  <c:v>Tue 22-Sep</c:v>
                </c:pt>
                <c:pt idx="266">
                  <c:v>Wed 23-Sep</c:v>
                </c:pt>
                <c:pt idx="267">
                  <c:v>Thu 24-Sep</c:v>
                </c:pt>
                <c:pt idx="268">
                  <c:v>Fri 25-Sep</c:v>
                </c:pt>
                <c:pt idx="269">
                  <c:v>Sat 26-Sep</c:v>
                </c:pt>
                <c:pt idx="270">
                  <c:v>Sun 27-Sep</c:v>
                </c:pt>
                <c:pt idx="271">
                  <c:v>Mon 28-Sep</c:v>
                </c:pt>
                <c:pt idx="272">
                  <c:v>Tue 29-Sep</c:v>
                </c:pt>
                <c:pt idx="273">
                  <c:v>Wed 30-Sep</c:v>
                </c:pt>
                <c:pt idx="274">
                  <c:v>Thu 1-Oct</c:v>
                </c:pt>
                <c:pt idx="275">
                  <c:v>Fri 2-Oct</c:v>
                </c:pt>
                <c:pt idx="276">
                  <c:v>Sat 3-Oct</c:v>
                </c:pt>
                <c:pt idx="277">
                  <c:v>Sun 4-Oct</c:v>
                </c:pt>
                <c:pt idx="278">
                  <c:v>Mon 5-Oct</c:v>
                </c:pt>
                <c:pt idx="279">
                  <c:v>Tue 6-Oct</c:v>
                </c:pt>
                <c:pt idx="280">
                  <c:v>Wed 7-Oct</c:v>
                </c:pt>
                <c:pt idx="281">
                  <c:v>Thu 8-Oct</c:v>
                </c:pt>
                <c:pt idx="282">
                  <c:v>Fri 9-Oct</c:v>
                </c:pt>
                <c:pt idx="283">
                  <c:v>Sat 10-Oct</c:v>
                </c:pt>
                <c:pt idx="284">
                  <c:v>Sun 11-Oct</c:v>
                </c:pt>
                <c:pt idx="285">
                  <c:v>Mon 12-Oct</c:v>
                </c:pt>
                <c:pt idx="286">
                  <c:v>Tue 13-Oct</c:v>
                </c:pt>
                <c:pt idx="287">
                  <c:v>Wed 14-Oct</c:v>
                </c:pt>
                <c:pt idx="288">
                  <c:v>Thu 15-Oct</c:v>
                </c:pt>
                <c:pt idx="289">
                  <c:v>Fri 16-Oct</c:v>
                </c:pt>
                <c:pt idx="290">
                  <c:v>Sat 17-Oct</c:v>
                </c:pt>
                <c:pt idx="291">
                  <c:v>Sun 18-Oct</c:v>
                </c:pt>
                <c:pt idx="292">
                  <c:v>Mon 19-Oct</c:v>
                </c:pt>
                <c:pt idx="293">
                  <c:v>Tue 20-Oct</c:v>
                </c:pt>
                <c:pt idx="294">
                  <c:v>Wed 21-Oct</c:v>
                </c:pt>
                <c:pt idx="295">
                  <c:v>Thu 22-Oct</c:v>
                </c:pt>
                <c:pt idx="296">
                  <c:v>Fri 23-Oct</c:v>
                </c:pt>
                <c:pt idx="297">
                  <c:v>Sat 24-Oct</c:v>
                </c:pt>
                <c:pt idx="298">
                  <c:v>Sun 25-Oct</c:v>
                </c:pt>
                <c:pt idx="299">
                  <c:v>Mon 26-Oct</c:v>
                </c:pt>
                <c:pt idx="300">
                  <c:v>Tue 27-Oct</c:v>
                </c:pt>
                <c:pt idx="301">
                  <c:v>Wed 28-Oct</c:v>
                </c:pt>
                <c:pt idx="302">
                  <c:v>Thu 29-Oct</c:v>
                </c:pt>
                <c:pt idx="303">
                  <c:v>Fri 30-Oct</c:v>
                </c:pt>
                <c:pt idx="304">
                  <c:v>Sat 31-Oct</c:v>
                </c:pt>
                <c:pt idx="305">
                  <c:v>Sun 1-Nov</c:v>
                </c:pt>
                <c:pt idx="306">
                  <c:v>Mon 2-Nov</c:v>
                </c:pt>
                <c:pt idx="307">
                  <c:v>Tue 3-Nov</c:v>
                </c:pt>
                <c:pt idx="308">
                  <c:v>Wed 4-Nov</c:v>
                </c:pt>
                <c:pt idx="309">
                  <c:v>Thu 5-Nov</c:v>
                </c:pt>
                <c:pt idx="310">
                  <c:v>Fri 6-Nov</c:v>
                </c:pt>
                <c:pt idx="311">
                  <c:v>Sat 7-Nov</c:v>
                </c:pt>
                <c:pt idx="312">
                  <c:v>Sun 8-Nov</c:v>
                </c:pt>
                <c:pt idx="313">
                  <c:v>Mon 9-Nov</c:v>
                </c:pt>
                <c:pt idx="314">
                  <c:v>Tue 10-Nov</c:v>
                </c:pt>
                <c:pt idx="315">
                  <c:v>Wed 11-Nov</c:v>
                </c:pt>
                <c:pt idx="316">
                  <c:v>Thu 12-Nov</c:v>
                </c:pt>
                <c:pt idx="317">
                  <c:v>Fri 13-Nov</c:v>
                </c:pt>
                <c:pt idx="318">
                  <c:v>Sat 14-Nov</c:v>
                </c:pt>
                <c:pt idx="319">
                  <c:v>Sun 15-Nov</c:v>
                </c:pt>
                <c:pt idx="320">
                  <c:v>Mon 16-Nov</c:v>
                </c:pt>
                <c:pt idx="321">
                  <c:v>Tue 17-Nov</c:v>
                </c:pt>
                <c:pt idx="322">
                  <c:v>Wed 18-Nov</c:v>
                </c:pt>
                <c:pt idx="323">
                  <c:v>Thu 19-Nov</c:v>
                </c:pt>
                <c:pt idx="324">
                  <c:v>Fri 20-Nov</c:v>
                </c:pt>
                <c:pt idx="325">
                  <c:v>Sat 21-Nov</c:v>
                </c:pt>
                <c:pt idx="326">
                  <c:v>Sun 22-Nov</c:v>
                </c:pt>
                <c:pt idx="327">
                  <c:v>Mon 23-Nov</c:v>
                </c:pt>
                <c:pt idx="328">
                  <c:v>Tue 24-Nov</c:v>
                </c:pt>
                <c:pt idx="329">
                  <c:v>Wed 25-Nov</c:v>
                </c:pt>
                <c:pt idx="330">
                  <c:v>Thu 26-Nov</c:v>
                </c:pt>
                <c:pt idx="331">
                  <c:v>Fri 27-Nov</c:v>
                </c:pt>
                <c:pt idx="332">
                  <c:v>Sat 28-Nov</c:v>
                </c:pt>
                <c:pt idx="333">
                  <c:v>Sun 29-Nov</c:v>
                </c:pt>
                <c:pt idx="334">
                  <c:v>Mon 30-Nov</c:v>
                </c:pt>
                <c:pt idx="335">
                  <c:v>Tue 1-Dec</c:v>
                </c:pt>
                <c:pt idx="336">
                  <c:v>Wed 2-Dec</c:v>
                </c:pt>
                <c:pt idx="337">
                  <c:v>Thu 3-Dec</c:v>
                </c:pt>
                <c:pt idx="338">
                  <c:v>Fri 4-Dec</c:v>
                </c:pt>
                <c:pt idx="339">
                  <c:v>Sat 5-Dec</c:v>
                </c:pt>
                <c:pt idx="340">
                  <c:v>Sun 6-Dec</c:v>
                </c:pt>
                <c:pt idx="341">
                  <c:v>Mon 7-Dec</c:v>
                </c:pt>
                <c:pt idx="342">
                  <c:v>Tue 8-Dec</c:v>
                </c:pt>
                <c:pt idx="343">
                  <c:v>Wed 9-Dec</c:v>
                </c:pt>
                <c:pt idx="344">
                  <c:v>Thu 10-Dec</c:v>
                </c:pt>
                <c:pt idx="345">
                  <c:v>Fri 11-Dec</c:v>
                </c:pt>
                <c:pt idx="346">
                  <c:v>Sat 12-Dec</c:v>
                </c:pt>
                <c:pt idx="347">
                  <c:v>Sun 13-Dec</c:v>
                </c:pt>
                <c:pt idx="348">
                  <c:v>Mon 14-Dec</c:v>
                </c:pt>
                <c:pt idx="349">
                  <c:v>Tue 15-Dec</c:v>
                </c:pt>
                <c:pt idx="350">
                  <c:v>Wed 16-Dec</c:v>
                </c:pt>
                <c:pt idx="351">
                  <c:v>Thu 17-Dec</c:v>
                </c:pt>
                <c:pt idx="352">
                  <c:v>Fri 18-Dec</c:v>
                </c:pt>
                <c:pt idx="353">
                  <c:v>Sat 19-Dec</c:v>
                </c:pt>
                <c:pt idx="354">
                  <c:v>Sun 20-Dec</c:v>
                </c:pt>
                <c:pt idx="355">
                  <c:v>Mon 21-Dec</c:v>
                </c:pt>
                <c:pt idx="356">
                  <c:v>Tue 22-Dec</c:v>
                </c:pt>
                <c:pt idx="357">
                  <c:v>Wed 23-Dec</c:v>
                </c:pt>
                <c:pt idx="358">
                  <c:v>Thu 24-Dec</c:v>
                </c:pt>
                <c:pt idx="359">
                  <c:v>Fri 25-Dec</c:v>
                </c:pt>
                <c:pt idx="360">
                  <c:v>Sat 26-Dec</c:v>
                </c:pt>
                <c:pt idx="361">
                  <c:v>Sun 27-Dec</c:v>
                </c:pt>
                <c:pt idx="362">
                  <c:v>Mon 28-Dec</c:v>
                </c:pt>
                <c:pt idx="363">
                  <c:v>Tue 29-Dec</c:v>
                </c:pt>
                <c:pt idx="364">
                  <c:v>Wed 30-Dec</c:v>
                </c:pt>
              </c:strCache>
            </c:strRef>
          </c:cat>
          <c:val>
            <c:numRef>
              <c:f>Sheet4!$B$2:$NB$2</c:f>
              <c:numCache>
                <c:formatCode>General</c:formatCode>
                <c:ptCount val="365"/>
                <c:pt idx="0">
                  <c:v>4804</c:v>
                </c:pt>
                <c:pt idx="1">
                  <c:v>89516</c:v>
                </c:pt>
                <c:pt idx="2">
                  <c:v>126674</c:v>
                </c:pt>
                <c:pt idx="3">
                  <c:v>130636</c:v>
                </c:pt>
                <c:pt idx="4">
                  <c:v>89869</c:v>
                </c:pt>
                <c:pt idx="5">
                  <c:v>46840</c:v>
                </c:pt>
                <c:pt idx="6">
                  <c:v>118977</c:v>
                </c:pt>
                <c:pt idx="7">
                  <c:v>124813</c:v>
                </c:pt>
                <c:pt idx="8">
                  <c:v>126236</c:v>
                </c:pt>
                <c:pt idx="9">
                  <c:v>127022</c:v>
                </c:pt>
                <c:pt idx="10">
                  <c:v>138978</c:v>
                </c:pt>
                <c:pt idx="11">
                  <c:v>89906</c:v>
                </c:pt>
                <c:pt idx="12">
                  <c:v>48165</c:v>
                </c:pt>
                <c:pt idx="13">
                  <c:v>125493</c:v>
                </c:pt>
                <c:pt idx="14">
                  <c:v>125865</c:v>
                </c:pt>
                <c:pt idx="15">
                  <c:v>131484</c:v>
                </c:pt>
                <c:pt idx="16">
                  <c:v>138252</c:v>
                </c:pt>
                <c:pt idx="17">
                  <c:v>149209</c:v>
                </c:pt>
                <c:pt idx="18">
                  <c:v>96675</c:v>
                </c:pt>
                <c:pt idx="19">
                  <c:v>51062</c:v>
                </c:pt>
                <c:pt idx="20">
                  <c:v>131322</c:v>
                </c:pt>
                <c:pt idx="21">
                  <c:v>130806</c:v>
                </c:pt>
                <c:pt idx="22">
                  <c:v>139207</c:v>
                </c:pt>
                <c:pt idx="23">
                  <c:v>137298</c:v>
                </c:pt>
                <c:pt idx="24">
                  <c:v>148881</c:v>
                </c:pt>
                <c:pt idx="25">
                  <c:v>109231</c:v>
                </c:pt>
                <c:pt idx="26">
                  <c:v>57736</c:v>
                </c:pt>
                <c:pt idx="27">
                  <c:v>137378</c:v>
                </c:pt>
                <c:pt idx="28">
                  <c:v>136399</c:v>
                </c:pt>
                <c:pt idx="29">
                  <c:v>140603</c:v>
                </c:pt>
                <c:pt idx="30">
                  <c:v>148683</c:v>
                </c:pt>
                <c:pt idx="31">
                  <c:v>159475</c:v>
                </c:pt>
                <c:pt idx="32">
                  <c:v>141747</c:v>
                </c:pt>
                <c:pt idx="33">
                  <c:v>62362</c:v>
                </c:pt>
                <c:pt idx="34">
                  <c:v>129919</c:v>
                </c:pt>
                <c:pt idx="35">
                  <c:v>134986</c:v>
                </c:pt>
                <c:pt idx="36">
                  <c:v>138400</c:v>
                </c:pt>
                <c:pt idx="37">
                  <c:v>146212</c:v>
                </c:pt>
                <c:pt idx="38">
                  <c:v>155135</c:v>
                </c:pt>
                <c:pt idx="39">
                  <c:v>125373</c:v>
                </c:pt>
                <c:pt idx="40">
                  <c:v>66815</c:v>
                </c:pt>
                <c:pt idx="41">
                  <c:v>141277</c:v>
                </c:pt>
                <c:pt idx="42">
                  <c:v>140333</c:v>
                </c:pt>
                <c:pt idx="43">
                  <c:v>142972</c:v>
                </c:pt>
                <c:pt idx="44">
                  <c:v>156544</c:v>
                </c:pt>
                <c:pt idx="45">
                  <c:v>160197</c:v>
                </c:pt>
                <c:pt idx="46">
                  <c:v>130647</c:v>
                </c:pt>
                <c:pt idx="47">
                  <c:v>72424</c:v>
                </c:pt>
                <c:pt idx="48">
                  <c:v>137229</c:v>
                </c:pt>
                <c:pt idx="49">
                  <c:v>142879</c:v>
                </c:pt>
                <c:pt idx="50">
                  <c:v>140777</c:v>
                </c:pt>
                <c:pt idx="51">
                  <c:v>146340</c:v>
                </c:pt>
                <c:pt idx="52">
                  <c:v>165038</c:v>
                </c:pt>
                <c:pt idx="53">
                  <c:v>134210</c:v>
                </c:pt>
                <c:pt idx="54">
                  <c:v>70953</c:v>
                </c:pt>
                <c:pt idx="55">
                  <c:v>132241</c:v>
                </c:pt>
                <c:pt idx="56">
                  <c:v>135825</c:v>
                </c:pt>
                <c:pt idx="57">
                  <c:v>141626</c:v>
                </c:pt>
                <c:pt idx="58">
                  <c:v>148553</c:v>
                </c:pt>
                <c:pt idx="59">
                  <c:v>160686</c:v>
                </c:pt>
                <c:pt idx="60">
                  <c:v>131539</c:v>
                </c:pt>
                <c:pt idx="61">
                  <c:v>67032</c:v>
                </c:pt>
                <c:pt idx="62">
                  <c:v>138183</c:v>
                </c:pt>
                <c:pt idx="63">
                  <c:v>138540</c:v>
                </c:pt>
                <c:pt idx="64">
                  <c:v>133714</c:v>
                </c:pt>
                <c:pt idx="65">
                  <c:v>146686</c:v>
                </c:pt>
                <c:pt idx="66">
                  <c:v>163438</c:v>
                </c:pt>
                <c:pt idx="67">
                  <c:v>126434</c:v>
                </c:pt>
                <c:pt idx="68">
                  <c:v>62004</c:v>
                </c:pt>
                <c:pt idx="69">
                  <c:v>134107</c:v>
                </c:pt>
                <c:pt idx="70">
                  <c:v>137314</c:v>
                </c:pt>
                <c:pt idx="71">
                  <c:v>134774</c:v>
                </c:pt>
                <c:pt idx="72">
                  <c:v>144842</c:v>
                </c:pt>
                <c:pt idx="73">
                  <c:v>166870</c:v>
                </c:pt>
                <c:pt idx="74">
                  <c:v>123037</c:v>
                </c:pt>
                <c:pt idx="75">
                  <c:v>75809</c:v>
                </c:pt>
                <c:pt idx="76">
                  <c:v>139655</c:v>
                </c:pt>
                <c:pt idx="77">
                  <c:v>136474</c:v>
                </c:pt>
                <c:pt idx="78">
                  <c:v>137161</c:v>
                </c:pt>
                <c:pt idx="79">
                  <c:v>139127</c:v>
                </c:pt>
                <c:pt idx="80">
                  <c:v>163403</c:v>
                </c:pt>
                <c:pt idx="81">
                  <c:v>128461</c:v>
                </c:pt>
                <c:pt idx="82">
                  <c:v>76028</c:v>
                </c:pt>
                <c:pt idx="83">
                  <c:v>131217</c:v>
                </c:pt>
                <c:pt idx="84">
                  <c:v>132443</c:v>
                </c:pt>
                <c:pt idx="85">
                  <c:v>133896</c:v>
                </c:pt>
                <c:pt idx="86">
                  <c:v>142947</c:v>
                </c:pt>
                <c:pt idx="87">
                  <c:v>161740</c:v>
                </c:pt>
                <c:pt idx="88">
                  <c:v>135694</c:v>
                </c:pt>
                <c:pt idx="89">
                  <c:v>73198</c:v>
                </c:pt>
                <c:pt idx="90">
                  <c:v>122698</c:v>
                </c:pt>
                <c:pt idx="91">
                  <c:v>128732</c:v>
                </c:pt>
                <c:pt idx="92">
                  <c:v>128910</c:v>
                </c:pt>
                <c:pt idx="93">
                  <c:v>139333</c:v>
                </c:pt>
                <c:pt idx="94">
                  <c:v>150326</c:v>
                </c:pt>
                <c:pt idx="95">
                  <c:v>122027</c:v>
                </c:pt>
                <c:pt idx="96">
                  <c:v>62700</c:v>
                </c:pt>
                <c:pt idx="97">
                  <c:v>129140</c:v>
                </c:pt>
                <c:pt idx="98">
                  <c:v>129687</c:v>
                </c:pt>
                <c:pt idx="99">
                  <c:v>133704</c:v>
                </c:pt>
                <c:pt idx="100">
                  <c:v>138129</c:v>
                </c:pt>
                <c:pt idx="101">
                  <c:v>154979</c:v>
                </c:pt>
                <c:pt idx="102">
                  <c:v>136468</c:v>
                </c:pt>
                <c:pt idx="103">
                  <c:v>73205</c:v>
                </c:pt>
                <c:pt idx="104">
                  <c:v>131153</c:v>
                </c:pt>
                <c:pt idx="105">
                  <c:v>133686</c:v>
                </c:pt>
                <c:pt idx="106">
                  <c:v>137763</c:v>
                </c:pt>
                <c:pt idx="107">
                  <c:v>150834</c:v>
                </c:pt>
                <c:pt idx="108">
                  <c:v>124946</c:v>
                </c:pt>
                <c:pt idx="109">
                  <c:v>108061</c:v>
                </c:pt>
                <c:pt idx="110">
                  <c:v>58691</c:v>
                </c:pt>
                <c:pt idx="111">
                  <c:v>72611</c:v>
                </c:pt>
                <c:pt idx="112">
                  <c:v>125149</c:v>
                </c:pt>
                <c:pt idx="113">
                  <c:v>123795</c:v>
                </c:pt>
                <c:pt idx="114">
                  <c:v>131086</c:v>
                </c:pt>
                <c:pt idx="115">
                  <c:v>145394</c:v>
                </c:pt>
                <c:pt idx="116">
                  <c:v>116754</c:v>
                </c:pt>
                <c:pt idx="117">
                  <c:v>65638</c:v>
                </c:pt>
                <c:pt idx="118">
                  <c:v>122330</c:v>
                </c:pt>
                <c:pt idx="119">
                  <c:v>126175</c:v>
                </c:pt>
                <c:pt idx="120">
                  <c:v>128414</c:v>
                </c:pt>
                <c:pt idx="121">
                  <c:v>130988</c:v>
                </c:pt>
                <c:pt idx="122">
                  <c:v>149820</c:v>
                </c:pt>
                <c:pt idx="123">
                  <c:v>116498</c:v>
                </c:pt>
                <c:pt idx="124">
                  <c:v>64918</c:v>
                </c:pt>
                <c:pt idx="125">
                  <c:v>79931</c:v>
                </c:pt>
                <c:pt idx="126">
                  <c:v>131376</c:v>
                </c:pt>
                <c:pt idx="127">
                  <c:v>129087</c:v>
                </c:pt>
                <c:pt idx="128">
                  <c:v>131643</c:v>
                </c:pt>
                <c:pt idx="129">
                  <c:v>145119</c:v>
                </c:pt>
                <c:pt idx="130">
                  <c:v>108866</c:v>
                </c:pt>
                <c:pt idx="131">
                  <c:v>61801</c:v>
                </c:pt>
                <c:pt idx="132">
                  <c:v>118789</c:v>
                </c:pt>
                <c:pt idx="133">
                  <c:v>122097</c:v>
                </c:pt>
                <c:pt idx="134">
                  <c:v>122105</c:v>
                </c:pt>
                <c:pt idx="135">
                  <c:v>124570</c:v>
                </c:pt>
                <c:pt idx="136">
                  <c:v>139439</c:v>
                </c:pt>
                <c:pt idx="137">
                  <c:v>103974</c:v>
                </c:pt>
                <c:pt idx="138">
                  <c:v>65223</c:v>
                </c:pt>
                <c:pt idx="139">
                  <c:v>119494</c:v>
                </c:pt>
                <c:pt idx="140">
                  <c:v>121407</c:v>
                </c:pt>
                <c:pt idx="141">
                  <c:v>123513</c:v>
                </c:pt>
                <c:pt idx="142">
                  <c:v>133728</c:v>
                </c:pt>
                <c:pt idx="143">
                  <c:v>149451</c:v>
                </c:pt>
                <c:pt idx="144">
                  <c:v>129411</c:v>
                </c:pt>
                <c:pt idx="145">
                  <c:v>62798</c:v>
                </c:pt>
                <c:pt idx="146">
                  <c:v>95701</c:v>
                </c:pt>
                <c:pt idx="147">
                  <c:v>129912</c:v>
                </c:pt>
                <c:pt idx="148">
                  <c:v>132354</c:v>
                </c:pt>
                <c:pt idx="149">
                  <c:v>131639</c:v>
                </c:pt>
                <c:pt idx="150">
                  <c:v>145155</c:v>
                </c:pt>
                <c:pt idx="151">
                  <c:v>116233</c:v>
                </c:pt>
                <c:pt idx="152">
                  <c:v>65802</c:v>
                </c:pt>
                <c:pt idx="153">
                  <c:v>121164</c:v>
                </c:pt>
                <c:pt idx="154">
                  <c:v>125856</c:v>
                </c:pt>
                <c:pt idx="155">
                  <c:v>125714</c:v>
                </c:pt>
                <c:pt idx="156">
                  <c:v>129422</c:v>
                </c:pt>
                <c:pt idx="157">
                  <c:v>140016</c:v>
                </c:pt>
                <c:pt idx="158">
                  <c:v>122633</c:v>
                </c:pt>
                <c:pt idx="159">
                  <c:v>68342</c:v>
                </c:pt>
                <c:pt idx="160">
                  <c:v>118793</c:v>
                </c:pt>
                <c:pt idx="161">
                  <c:v>121091</c:v>
                </c:pt>
                <c:pt idx="162">
                  <c:v>123626</c:v>
                </c:pt>
                <c:pt idx="163">
                  <c:v>127618</c:v>
                </c:pt>
                <c:pt idx="164">
                  <c:v>140432</c:v>
                </c:pt>
                <c:pt idx="165">
                  <c:v>112363</c:v>
                </c:pt>
                <c:pt idx="166">
                  <c:v>68064</c:v>
                </c:pt>
                <c:pt idx="167">
                  <c:v>118709</c:v>
                </c:pt>
                <c:pt idx="168">
                  <c:v>122140</c:v>
                </c:pt>
                <c:pt idx="169">
                  <c:v>118429</c:v>
                </c:pt>
                <c:pt idx="170">
                  <c:v>126693</c:v>
                </c:pt>
                <c:pt idx="171">
                  <c:v>137854</c:v>
                </c:pt>
                <c:pt idx="172">
                  <c:v>131752</c:v>
                </c:pt>
                <c:pt idx="173">
                  <c:v>91115</c:v>
                </c:pt>
                <c:pt idx="174">
                  <c:v>123156</c:v>
                </c:pt>
                <c:pt idx="175">
                  <c:v>123429</c:v>
                </c:pt>
                <c:pt idx="176">
                  <c:v>126404</c:v>
                </c:pt>
                <c:pt idx="177">
                  <c:v>131843</c:v>
                </c:pt>
                <c:pt idx="178">
                  <c:v>142412</c:v>
                </c:pt>
                <c:pt idx="179">
                  <c:v>110041</c:v>
                </c:pt>
                <c:pt idx="180">
                  <c:v>65417</c:v>
                </c:pt>
                <c:pt idx="181">
                  <c:v>119134</c:v>
                </c:pt>
                <c:pt idx="182">
                  <c:v>120876</c:v>
                </c:pt>
                <c:pt idx="183">
                  <c:v>122077</c:v>
                </c:pt>
                <c:pt idx="184">
                  <c:v>124966</c:v>
                </c:pt>
                <c:pt idx="185">
                  <c:v>134348</c:v>
                </c:pt>
                <c:pt idx="186">
                  <c:v>110056</c:v>
                </c:pt>
                <c:pt idx="187">
                  <c:v>66247</c:v>
                </c:pt>
                <c:pt idx="188">
                  <c:v>117737</c:v>
                </c:pt>
                <c:pt idx="189">
                  <c:v>119396</c:v>
                </c:pt>
                <c:pt idx="190">
                  <c:v>120346</c:v>
                </c:pt>
                <c:pt idx="191">
                  <c:v>124050</c:v>
                </c:pt>
                <c:pt idx="192">
                  <c:v>145816</c:v>
                </c:pt>
                <c:pt idx="193">
                  <c:v>119792</c:v>
                </c:pt>
                <c:pt idx="194">
                  <c:v>80393</c:v>
                </c:pt>
                <c:pt idx="195">
                  <c:v>115270</c:v>
                </c:pt>
                <c:pt idx="196">
                  <c:v>135719</c:v>
                </c:pt>
                <c:pt idx="197">
                  <c:v>135099</c:v>
                </c:pt>
                <c:pt idx="198">
                  <c:v>140400</c:v>
                </c:pt>
                <c:pt idx="199">
                  <c:v>149534</c:v>
                </c:pt>
                <c:pt idx="200">
                  <c:v>120727</c:v>
                </c:pt>
                <c:pt idx="201">
                  <c:v>72832</c:v>
                </c:pt>
                <c:pt idx="202">
                  <c:v>128040</c:v>
                </c:pt>
                <c:pt idx="203">
                  <c:v>137878</c:v>
                </c:pt>
                <c:pt idx="204">
                  <c:v>134551</c:v>
                </c:pt>
                <c:pt idx="205">
                  <c:v>144737</c:v>
                </c:pt>
                <c:pt idx="206">
                  <c:v>153290</c:v>
                </c:pt>
                <c:pt idx="207">
                  <c:v>130330</c:v>
                </c:pt>
                <c:pt idx="208">
                  <c:v>80533</c:v>
                </c:pt>
                <c:pt idx="209">
                  <c:v>133497</c:v>
                </c:pt>
                <c:pt idx="210">
                  <c:v>136566</c:v>
                </c:pt>
                <c:pt idx="211">
                  <c:v>136286</c:v>
                </c:pt>
                <c:pt idx="212">
                  <c:v>141621</c:v>
                </c:pt>
                <c:pt idx="213">
                  <c:v>154904</c:v>
                </c:pt>
                <c:pt idx="214">
                  <c:v>135223</c:v>
                </c:pt>
                <c:pt idx="215">
                  <c:v>73328</c:v>
                </c:pt>
                <c:pt idx="216">
                  <c:v>138413</c:v>
                </c:pt>
                <c:pt idx="217">
                  <c:v>144091</c:v>
                </c:pt>
                <c:pt idx="218">
                  <c:v>144899</c:v>
                </c:pt>
                <c:pt idx="219">
                  <c:v>153453</c:v>
                </c:pt>
                <c:pt idx="220">
                  <c:v>150090</c:v>
                </c:pt>
                <c:pt idx="221">
                  <c:v>128311</c:v>
                </c:pt>
                <c:pt idx="222">
                  <c:v>80734</c:v>
                </c:pt>
                <c:pt idx="223">
                  <c:v>145161</c:v>
                </c:pt>
                <c:pt idx="224">
                  <c:v>148552</c:v>
                </c:pt>
                <c:pt idx="225">
                  <c:v>146328</c:v>
                </c:pt>
                <c:pt idx="226">
                  <c:v>149940</c:v>
                </c:pt>
                <c:pt idx="227">
                  <c:v>166836</c:v>
                </c:pt>
                <c:pt idx="228">
                  <c:v>151147</c:v>
                </c:pt>
                <c:pt idx="229">
                  <c:v>79202</c:v>
                </c:pt>
                <c:pt idx="230">
                  <c:v>133409</c:v>
                </c:pt>
                <c:pt idx="231">
                  <c:v>138372</c:v>
                </c:pt>
                <c:pt idx="232">
                  <c:v>137989</c:v>
                </c:pt>
                <c:pt idx="233">
                  <c:v>146468</c:v>
                </c:pt>
                <c:pt idx="234">
                  <c:v>161061</c:v>
                </c:pt>
                <c:pt idx="235">
                  <c:v>135034</c:v>
                </c:pt>
                <c:pt idx="236">
                  <c:v>88459</c:v>
                </c:pt>
                <c:pt idx="237">
                  <c:v>126035</c:v>
                </c:pt>
                <c:pt idx="238">
                  <c:v>140353</c:v>
                </c:pt>
                <c:pt idx="239">
                  <c:v>142398</c:v>
                </c:pt>
                <c:pt idx="240">
                  <c:v>146466</c:v>
                </c:pt>
                <c:pt idx="241">
                  <c:v>163088</c:v>
                </c:pt>
                <c:pt idx="242">
                  <c:v>138570</c:v>
                </c:pt>
                <c:pt idx="243">
                  <c:v>75641</c:v>
                </c:pt>
                <c:pt idx="244">
                  <c:v>137548</c:v>
                </c:pt>
                <c:pt idx="245">
                  <c:v>137654</c:v>
                </c:pt>
                <c:pt idx="246">
                  <c:v>143053</c:v>
                </c:pt>
                <c:pt idx="247">
                  <c:v>144418</c:v>
                </c:pt>
                <c:pt idx="248">
                  <c:v>172323</c:v>
                </c:pt>
                <c:pt idx="249">
                  <c:v>134941</c:v>
                </c:pt>
                <c:pt idx="250">
                  <c:v>75241</c:v>
                </c:pt>
                <c:pt idx="251">
                  <c:v>144450</c:v>
                </c:pt>
                <c:pt idx="252">
                  <c:v>140311</c:v>
                </c:pt>
                <c:pt idx="253">
                  <c:v>139348</c:v>
                </c:pt>
                <c:pt idx="254">
                  <c:v>144261</c:v>
                </c:pt>
                <c:pt idx="255">
                  <c:v>158840</c:v>
                </c:pt>
                <c:pt idx="256">
                  <c:v>136938</c:v>
                </c:pt>
                <c:pt idx="257">
                  <c:v>69971</c:v>
                </c:pt>
                <c:pt idx="258">
                  <c:v>140139</c:v>
                </c:pt>
                <c:pt idx="259">
                  <c:v>147188</c:v>
                </c:pt>
                <c:pt idx="260">
                  <c:v>146630</c:v>
                </c:pt>
                <c:pt idx="261">
                  <c:v>151865</c:v>
                </c:pt>
                <c:pt idx="262">
                  <c:v>172588</c:v>
                </c:pt>
                <c:pt idx="263">
                  <c:v>141228</c:v>
                </c:pt>
                <c:pt idx="264">
                  <c:v>69980</c:v>
                </c:pt>
                <c:pt idx="265">
                  <c:v>141364</c:v>
                </c:pt>
                <c:pt idx="266">
                  <c:v>145433</c:v>
                </c:pt>
                <c:pt idx="267">
                  <c:v>147308</c:v>
                </c:pt>
                <c:pt idx="268">
                  <c:v>157221</c:v>
                </c:pt>
                <c:pt idx="269">
                  <c:v>168255</c:v>
                </c:pt>
                <c:pt idx="270">
                  <c:v>154051</c:v>
                </c:pt>
                <c:pt idx="271">
                  <c:v>107887</c:v>
                </c:pt>
                <c:pt idx="272">
                  <c:v>124670</c:v>
                </c:pt>
                <c:pt idx="273">
                  <c:v>146660</c:v>
                </c:pt>
                <c:pt idx="274">
                  <c:v>145890</c:v>
                </c:pt>
                <c:pt idx="275">
                  <c:v>157765</c:v>
                </c:pt>
                <c:pt idx="276">
                  <c:v>173158</c:v>
                </c:pt>
                <c:pt idx="277">
                  <c:v>146473</c:v>
                </c:pt>
                <c:pt idx="278">
                  <c:v>80708</c:v>
                </c:pt>
                <c:pt idx="279">
                  <c:v>141625</c:v>
                </c:pt>
                <c:pt idx="280">
                  <c:v>147740</c:v>
                </c:pt>
                <c:pt idx="281">
                  <c:v>148331</c:v>
                </c:pt>
                <c:pt idx="282">
                  <c:v>151137</c:v>
                </c:pt>
                <c:pt idx="283">
                  <c:v>168330</c:v>
                </c:pt>
                <c:pt idx="284">
                  <c:v>147351</c:v>
                </c:pt>
                <c:pt idx="285">
                  <c:v>91824</c:v>
                </c:pt>
                <c:pt idx="286">
                  <c:v>140206</c:v>
                </c:pt>
                <c:pt idx="287">
                  <c:v>140828</c:v>
                </c:pt>
                <c:pt idx="288">
                  <c:v>144514</c:v>
                </c:pt>
                <c:pt idx="289">
                  <c:v>152573</c:v>
                </c:pt>
                <c:pt idx="290">
                  <c:v>163153</c:v>
                </c:pt>
                <c:pt idx="291">
                  <c:v>134477</c:v>
                </c:pt>
                <c:pt idx="292">
                  <c:v>83320</c:v>
                </c:pt>
                <c:pt idx="293">
                  <c:v>142859</c:v>
                </c:pt>
                <c:pt idx="294">
                  <c:v>148252</c:v>
                </c:pt>
                <c:pt idx="295">
                  <c:v>144940</c:v>
                </c:pt>
                <c:pt idx="296">
                  <c:v>161269</c:v>
                </c:pt>
                <c:pt idx="297">
                  <c:v>173063</c:v>
                </c:pt>
                <c:pt idx="298">
                  <c:v>140392</c:v>
                </c:pt>
                <c:pt idx="299">
                  <c:v>87246</c:v>
                </c:pt>
                <c:pt idx="300">
                  <c:v>148100</c:v>
                </c:pt>
                <c:pt idx="301">
                  <c:v>155536</c:v>
                </c:pt>
                <c:pt idx="302">
                  <c:v>157764</c:v>
                </c:pt>
                <c:pt idx="303">
                  <c:v>160068</c:v>
                </c:pt>
                <c:pt idx="304">
                  <c:v>168641</c:v>
                </c:pt>
                <c:pt idx="305">
                  <c:v>150909</c:v>
                </c:pt>
                <c:pt idx="306">
                  <c:v>84528</c:v>
                </c:pt>
                <c:pt idx="307">
                  <c:v>138584</c:v>
                </c:pt>
                <c:pt idx="308">
                  <c:v>158060</c:v>
                </c:pt>
                <c:pt idx="309">
                  <c:v>150875</c:v>
                </c:pt>
                <c:pt idx="310">
                  <c:v>160883</c:v>
                </c:pt>
                <c:pt idx="311">
                  <c:v>182962</c:v>
                </c:pt>
                <c:pt idx="312">
                  <c:v>143938</c:v>
                </c:pt>
                <c:pt idx="313">
                  <c:v>84890</c:v>
                </c:pt>
                <c:pt idx="314">
                  <c:v>142813</c:v>
                </c:pt>
                <c:pt idx="315">
                  <c:v>144564</c:v>
                </c:pt>
                <c:pt idx="316">
                  <c:v>151289</c:v>
                </c:pt>
                <c:pt idx="317">
                  <c:v>159088</c:v>
                </c:pt>
                <c:pt idx="318">
                  <c:v>181827</c:v>
                </c:pt>
                <c:pt idx="319">
                  <c:v>146500</c:v>
                </c:pt>
                <c:pt idx="320">
                  <c:v>88244</c:v>
                </c:pt>
                <c:pt idx="321">
                  <c:v>148341</c:v>
                </c:pt>
                <c:pt idx="322">
                  <c:v>155316</c:v>
                </c:pt>
                <c:pt idx="323">
                  <c:v>149488</c:v>
                </c:pt>
                <c:pt idx="324">
                  <c:v>157825</c:v>
                </c:pt>
                <c:pt idx="325">
                  <c:v>173735</c:v>
                </c:pt>
                <c:pt idx="326">
                  <c:v>146677</c:v>
                </c:pt>
                <c:pt idx="327">
                  <c:v>90577</c:v>
                </c:pt>
                <c:pt idx="328">
                  <c:v>143959</c:v>
                </c:pt>
                <c:pt idx="329">
                  <c:v>147278</c:v>
                </c:pt>
                <c:pt idx="330">
                  <c:v>144835</c:v>
                </c:pt>
                <c:pt idx="331">
                  <c:v>169146</c:v>
                </c:pt>
                <c:pt idx="332">
                  <c:v>192809</c:v>
                </c:pt>
                <c:pt idx="333">
                  <c:v>179142</c:v>
                </c:pt>
                <c:pt idx="334">
                  <c:v>103269</c:v>
                </c:pt>
                <c:pt idx="335">
                  <c:v>143430</c:v>
                </c:pt>
                <c:pt idx="336">
                  <c:v>151514</c:v>
                </c:pt>
                <c:pt idx="337">
                  <c:v>153402</c:v>
                </c:pt>
                <c:pt idx="338">
                  <c:v>156858</c:v>
                </c:pt>
                <c:pt idx="339">
                  <c:v>182921</c:v>
                </c:pt>
                <c:pt idx="340">
                  <c:v>162456</c:v>
                </c:pt>
                <c:pt idx="341">
                  <c:v>94375</c:v>
                </c:pt>
                <c:pt idx="342">
                  <c:v>150981</c:v>
                </c:pt>
                <c:pt idx="343">
                  <c:v>136757</c:v>
                </c:pt>
                <c:pt idx="344">
                  <c:v>154340</c:v>
                </c:pt>
                <c:pt idx="345">
                  <c:v>166066</c:v>
                </c:pt>
                <c:pt idx="346">
                  <c:v>195168</c:v>
                </c:pt>
                <c:pt idx="347">
                  <c:v>169245</c:v>
                </c:pt>
                <c:pt idx="348">
                  <c:v>103256</c:v>
                </c:pt>
                <c:pt idx="349">
                  <c:v>145633</c:v>
                </c:pt>
                <c:pt idx="350">
                  <c:v>158014</c:v>
                </c:pt>
                <c:pt idx="351">
                  <c:v>163881</c:v>
                </c:pt>
                <c:pt idx="352">
                  <c:v>166302</c:v>
                </c:pt>
                <c:pt idx="353">
                  <c:v>202852</c:v>
                </c:pt>
                <c:pt idx="354">
                  <c:v>186216</c:v>
                </c:pt>
                <c:pt idx="355">
                  <c:v>118613</c:v>
                </c:pt>
                <c:pt idx="356">
                  <c:v>161760</c:v>
                </c:pt>
                <c:pt idx="357">
                  <c:v>117578</c:v>
                </c:pt>
                <c:pt idx="358">
                  <c:v>264</c:v>
                </c:pt>
                <c:pt idx="359">
                  <c:v>63282</c:v>
                </c:pt>
                <c:pt idx="360">
                  <c:v>143065</c:v>
                </c:pt>
                <c:pt idx="361">
                  <c:v>145815</c:v>
                </c:pt>
                <c:pt idx="362">
                  <c:v>93634</c:v>
                </c:pt>
                <c:pt idx="363">
                  <c:v>134659</c:v>
                </c:pt>
                <c:pt idx="364">
                  <c:v>99226</c:v>
                </c:pt>
              </c:numCache>
            </c:numRef>
          </c:val>
          <c:smooth val="0"/>
          <c:extLst>
            <c:ext xmlns:c16="http://schemas.microsoft.com/office/drawing/2014/chart" uri="{C3380CC4-5D6E-409C-BE32-E72D297353CC}">
              <c16:uniqueId val="{00000000-B874-481B-BEE8-D0534DE115E1}"/>
            </c:ext>
          </c:extLst>
        </c:ser>
        <c:ser>
          <c:idx val="1"/>
          <c:order val="1"/>
          <c:tx>
            <c:strRef>
              <c:f>Sheet4!$A$3</c:f>
              <c:strCache>
                <c:ptCount val="1"/>
                <c:pt idx="0">
                  <c:v>Glasgow Central 2020</c:v>
                </c:pt>
              </c:strCache>
            </c:strRef>
          </c:tx>
          <c:spPr>
            <a:ln w="28575" cap="rnd">
              <a:solidFill>
                <a:schemeClr val="tx2">
                  <a:lumMod val="50000"/>
                </a:schemeClr>
              </a:solidFill>
              <a:round/>
            </a:ln>
            <a:effectLst/>
          </c:spPr>
          <c:marker>
            <c:symbol val="none"/>
          </c:marker>
          <c:cat>
            <c:strRef>
              <c:f>Sheet4!$B$1:$NB$1</c:f>
              <c:strCache>
                <c:ptCount val="365"/>
                <c:pt idx="0">
                  <c:v>Wed 1-Jan</c:v>
                </c:pt>
                <c:pt idx="1">
                  <c:v>Thu 2-Jan</c:v>
                </c:pt>
                <c:pt idx="2">
                  <c:v>Fri 3-Jan</c:v>
                </c:pt>
                <c:pt idx="3">
                  <c:v>Sat 4-Jan</c:v>
                </c:pt>
                <c:pt idx="4">
                  <c:v>Sun 5-Jan</c:v>
                </c:pt>
                <c:pt idx="5">
                  <c:v>Mon 6-Jan</c:v>
                </c:pt>
                <c:pt idx="6">
                  <c:v>Tue 7-Jan</c:v>
                </c:pt>
                <c:pt idx="7">
                  <c:v>Wed 8-Jan</c:v>
                </c:pt>
                <c:pt idx="8">
                  <c:v>Thu 9-Jan</c:v>
                </c:pt>
                <c:pt idx="9">
                  <c:v>Fri 10-Jan</c:v>
                </c:pt>
                <c:pt idx="10">
                  <c:v>Sat 11-Jan</c:v>
                </c:pt>
                <c:pt idx="11">
                  <c:v>Sun 12-Jan</c:v>
                </c:pt>
                <c:pt idx="12">
                  <c:v>Mon 13-Jan</c:v>
                </c:pt>
                <c:pt idx="13">
                  <c:v>Tue 14-Jan</c:v>
                </c:pt>
                <c:pt idx="14">
                  <c:v>Wed 15-Jan</c:v>
                </c:pt>
                <c:pt idx="15">
                  <c:v>Thu 16-Jan</c:v>
                </c:pt>
                <c:pt idx="16">
                  <c:v>Fri 17-Jan</c:v>
                </c:pt>
                <c:pt idx="17">
                  <c:v>Sat 18-Jan</c:v>
                </c:pt>
                <c:pt idx="18">
                  <c:v>Sun 19-Jan</c:v>
                </c:pt>
                <c:pt idx="19">
                  <c:v>Mon 20-Jan</c:v>
                </c:pt>
                <c:pt idx="20">
                  <c:v>Tue 21-Jan</c:v>
                </c:pt>
                <c:pt idx="21">
                  <c:v>Wed 22-Jan</c:v>
                </c:pt>
                <c:pt idx="22">
                  <c:v>Thu 23-Jan</c:v>
                </c:pt>
                <c:pt idx="23">
                  <c:v>Fri 24-Jan</c:v>
                </c:pt>
                <c:pt idx="24">
                  <c:v>Sat 25-Jan</c:v>
                </c:pt>
                <c:pt idx="25">
                  <c:v>Sun 26-Jan</c:v>
                </c:pt>
                <c:pt idx="26">
                  <c:v>Mon 27-Jan</c:v>
                </c:pt>
                <c:pt idx="27">
                  <c:v>Tue 28-Jan</c:v>
                </c:pt>
                <c:pt idx="28">
                  <c:v>Wed 29-Jan</c:v>
                </c:pt>
                <c:pt idx="29">
                  <c:v>Thu 30-Jan</c:v>
                </c:pt>
                <c:pt idx="30">
                  <c:v>Fri 31-Jan</c:v>
                </c:pt>
                <c:pt idx="31">
                  <c:v>Sat 1-Feb</c:v>
                </c:pt>
                <c:pt idx="32">
                  <c:v>Sun 2-Feb</c:v>
                </c:pt>
                <c:pt idx="33">
                  <c:v>Mon 3-Feb</c:v>
                </c:pt>
                <c:pt idx="34">
                  <c:v>Tue 4-Feb</c:v>
                </c:pt>
                <c:pt idx="35">
                  <c:v>Wed 5-Feb</c:v>
                </c:pt>
                <c:pt idx="36">
                  <c:v>Thu 6-Feb</c:v>
                </c:pt>
                <c:pt idx="37">
                  <c:v>Fri 7-Feb</c:v>
                </c:pt>
                <c:pt idx="38">
                  <c:v>Sat 8-Feb</c:v>
                </c:pt>
                <c:pt idx="39">
                  <c:v>Sun 9-Feb</c:v>
                </c:pt>
                <c:pt idx="40">
                  <c:v>Mon 10-Feb</c:v>
                </c:pt>
                <c:pt idx="41">
                  <c:v>Tue 11-Feb</c:v>
                </c:pt>
                <c:pt idx="42">
                  <c:v>Wed 12-Feb</c:v>
                </c:pt>
                <c:pt idx="43">
                  <c:v>Thu 13-Feb</c:v>
                </c:pt>
                <c:pt idx="44">
                  <c:v>Fri 14-Feb</c:v>
                </c:pt>
                <c:pt idx="45">
                  <c:v>Sat 15-Feb</c:v>
                </c:pt>
                <c:pt idx="46">
                  <c:v>Sun 16-Feb</c:v>
                </c:pt>
                <c:pt idx="47">
                  <c:v>Mon 17-Feb</c:v>
                </c:pt>
                <c:pt idx="48">
                  <c:v>Tue 18-Feb</c:v>
                </c:pt>
                <c:pt idx="49">
                  <c:v>Wed 19-Feb</c:v>
                </c:pt>
                <c:pt idx="50">
                  <c:v>Thu 20-Feb</c:v>
                </c:pt>
                <c:pt idx="51">
                  <c:v>Fri 21-Feb</c:v>
                </c:pt>
                <c:pt idx="52">
                  <c:v>Sat 22-Feb</c:v>
                </c:pt>
                <c:pt idx="53">
                  <c:v>Sun 23-Feb</c:v>
                </c:pt>
                <c:pt idx="54">
                  <c:v>Mon 24-Feb</c:v>
                </c:pt>
                <c:pt idx="55">
                  <c:v>Tue 25-Feb</c:v>
                </c:pt>
                <c:pt idx="56">
                  <c:v>Wed 26-Feb</c:v>
                </c:pt>
                <c:pt idx="57">
                  <c:v>Thu 27-Feb</c:v>
                </c:pt>
                <c:pt idx="58">
                  <c:v>Fri 28-Feb</c:v>
                </c:pt>
                <c:pt idx="59">
                  <c:v>Sat 29-Feb</c:v>
                </c:pt>
                <c:pt idx="60">
                  <c:v>Sun 1-Mar</c:v>
                </c:pt>
                <c:pt idx="61">
                  <c:v>Mon 2-Mar</c:v>
                </c:pt>
                <c:pt idx="62">
                  <c:v>Tue 3-Mar</c:v>
                </c:pt>
                <c:pt idx="63">
                  <c:v>Wed 4-Mar</c:v>
                </c:pt>
                <c:pt idx="64">
                  <c:v>Thu 5-Mar</c:v>
                </c:pt>
                <c:pt idx="65">
                  <c:v>Fri 6-Mar</c:v>
                </c:pt>
                <c:pt idx="66">
                  <c:v>Sat 7-Mar</c:v>
                </c:pt>
                <c:pt idx="67">
                  <c:v>Sun 8-Mar</c:v>
                </c:pt>
                <c:pt idx="68">
                  <c:v>Mon 9-Mar</c:v>
                </c:pt>
                <c:pt idx="69">
                  <c:v>Tue 10-Mar</c:v>
                </c:pt>
                <c:pt idx="70">
                  <c:v>Wed 11-Mar</c:v>
                </c:pt>
                <c:pt idx="71">
                  <c:v>Thu 12-Mar</c:v>
                </c:pt>
                <c:pt idx="72">
                  <c:v>Fri 13-Mar</c:v>
                </c:pt>
                <c:pt idx="73">
                  <c:v>Sat 14-Mar</c:v>
                </c:pt>
                <c:pt idx="74">
                  <c:v>Sun 15-Mar</c:v>
                </c:pt>
                <c:pt idx="75">
                  <c:v>Mon 16-Mar</c:v>
                </c:pt>
                <c:pt idx="76">
                  <c:v>Tue 17-Mar</c:v>
                </c:pt>
                <c:pt idx="77">
                  <c:v>Wed 18-Mar</c:v>
                </c:pt>
                <c:pt idx="78">
                  <c:v>Thu 19-Mar</c:v>
                </c:pt>
                <c:pt idx="79">
                  <c:v>Fri 20-Mar</c:v>
                </c:pt>
                <c:pt idx="80">
                  <c:v>Sat 21-Mar</c:v>
                </c:pt>
                <c:pt idx="81">
                  <c:v>Sun 22-Mar</c:v>
                </c:pt>
                <c:pt idx="82">
                  <c:v>Mon 23-Mar</c:v>
                </c:pt>
                <c:pt idx="83">
                  <c:v>Tue 24-Mar</c:v>
                </c:pt>
                <c:pt idx="84">
                  <c:v>Wed 25-Mar</c:v>
                </c:pt>
                <c:pt idx="85">
                  <c:v>Thu 26-Mar</c:v>
                </c:pt>
                <c:pt idx="86">
                  <c:v>Fri 27-Mar</c:v>
                </c:pt>
                <c:pt idx="87">
                  <c:v>Sat 28-Mar</c:v>
                </c:pt>
                <c:pt idx="88">
                  <c:v>Sun 29-Mar</c:v>
                </c:pt>
                <c:pt idx="89">
                  <c:v>Mon 30-Mar</c:v>
                </c:pt>
                <c:pt idx="90">
                  <c:v>Tue 31-Mar</c:v>
                </c:pt>
                <c:pt idx="91">
                  <c:v>Wed 1-Apr</c:v>
                </c:pt>
                <c:pt idx="92">
                  <c:v>Thu 2-Apr</c:v>
                </c:pt>
                <c:pt idx="93">
                  <c:v>Fri 3-Apr</c:v>
                </c:pt>
                <c:pt idx="94">
                  <c:v>Sat 4-Apr</c:v>
                </c:pt>
                <c:pt idx="95">
                  <c:v>Sun 5-Apr</c:v>
                </c:pt>
                <c:pt idx="96">
                  <c:v>Mon 6-Apr</c:v>
                </c:pt>
                <c:pt idx="97">
                  <c:v>Tue 7-Apr</c:v>
                </c:pt>
                <c:pt idx="98">
                  <c:v>Wed 8-Apr</c:v>
                </c:pt>
                <c:pt idx="99">
                  <c:v>Thu 9-Apr</c:v>
                </c:pt>
                <c:pt idx="100">
                  <c:v>Fri 10-Apr</c:v>
                </c:pt>
                <c:pt idx="101">
                  <c:v>Sat 11-Apr</c:v>
                </c:pt>
                <c:pt idx="102">
                  <c:v>Sun 12-Apr</c:v>
                </c:pt>
                <c:pt idx="103">
                  <c:v>Mon 13-Apr</c:v>
                </c:pt>
                <c:pt idx="104">
                  <c:v>Tue 14-Apr</c:v>
                </c:pt>
                <c:pt idx="105">
                  <c:v>Wed 15-Apr</c:v>
                </c:pt>
                <c:pt idx="106">
                  <c:v>Thu 16-Apr</c:v>
                </c:pt>
                <c:pt idx="107">
                  <c:v>Fri 17-Apr</c:v>
                </c:pt>
                <c:pt idx="108">
                  <c:v>Sat 18-Apr</c:v>
                </c:pt>
                <c:pt idx="109">
                  <c:v>Sun 19-Apr</c:v>
                </c:pt>
                <c:pt idx="110">
                  <c:v>Mon 20-Apr</c:v>
                </c:pt>
                <c:pt idx="111">
                  <c:v>Tue 21-Apr</c:v>
                </c:pt>
                <c:pt idx="112">
                  <c:v>Wed 22-Apr</c:v>
                </c:pt>
                <c:pt idx="113">
                  <c:v>Thu 23-Apr</c:v>
                </c:pt>
                <c:pt idx="114">
                  <c:v>Fri 24-Apr</c:v>
                </c:pt>
                <c:pt idx="115">
                  <c:v>Sat 25-Apr</c:v>
                </c:pt>
                <c:pt idx="116">
                  <c:v>Sun 26-Apr</c:v>
                </c:pt>
                <c:pt idx="117">
                  <c:v>Mon 27-Apr</c:v>
                </c:pt>
                <c:pt idx="118">
                  <c:v>Tue 28-Apr</c:v>
                </c:pt>
                <c:pt idx="119">
                  <c:v>Wed 29-Apr</c:v>
                </c:pt>
                <c:pt idx="120">
                  <c:v>Thu 30-Apr</c:v>
                </c:pt>
                <c:pt idx="121">
                  <c:v>Fri 1-May</c:v>
                </c:pt>
                <c:pt idx="122">
                  <c:v>Sat 2-May</c:v>
                </c:pt>
                <c:pt idx="123">
                  <c:v>Sun 3-May</c:v>
                </c:pt>
                <c:pt idx="124">
                  <c:v>Mon 4-May</c:v>
                </c:pt>
                <c:pt idx="125">
                  <c:v>Tue 5-May</c:v>
                </c:pt>
                <c:pt idx="126">
                  <c:v>Wed 6-May</c:v>
                </c:pt>
                <c:pt idx="127">
                  <c:v>Thu 7-May</c:v>
                </c:pt>
                <c:pt idx="128">
                  <c:v>Fri 8-May</c:v>
                </c:pt>
                <c:pt idx="129">
                  <c:v>Sat 9-May</c:v>
                </c:pt>
                <c:pt idx="130">
                  <c:v>Sun 10-May</c:v>
                </c:pt>
                <c:pt idx="131">
                  <c:v>Mon 11-May</c:v>
                </c:pt>
                <c:pt idx="132">
                  <c:v>Tue 12-May</c:v>
                </c:pt>
                <c:pt idx="133">
                  <c:v>Wed 13-May</c:v>
                </c:pt>
                <c:pt idx="134">
                  <c:v>Thu 14-May</c:v>
                </c:pt>
                <c:pt idx="135">
                  <c:v>Fri 15-May</c:v>
                </c:pt>
                <c:pt idx="136">
                  <c:v>Sat 16-May</c:v>
                </c:pt>
                <c:pt idx="137">
                  <c:v>Sun 17-May</c:v>
                </c:pt>
                <c:pt idx="138">
                  <c:v>Mon 18-May</c:v>
                </c:pt>
                <c:pt idx="139">
                  <c:v>Tue 19-May</c:v>
                </c:pt>
                <c:pt idx="140">
                  <c:v>Wed 20-May</c:v>
                </c:pt>
                <c:pt idx="141">
                  <c:v>Thu 21-May</c:v>
                </c:pt>
                <c:pt idx="142">
                  <c:v>Fri 22-May</c:v>
                </c:pt>
                <c:pt idx="143">
                  <c:v>Sat 23-May</c:v>
                </c:pt>
                <c:pt idx="144">
                  <c:v>Sun 24-May</c:v>
                </c:pt>
                <c:pt idx="145">
                  <c:v>Mon 25-May</c:v>
                </c:pt>
                <c:pt idx="146">
                  <c:v>Tue 26-May</c:v>
                </c:pt>
                <c:pt idx="147">
                  <c:v>Wed 27-May</c:v>
                </c:pt>
                <c:pt idx="148">
                  <c:v>Thu 28-May</c:v>
                </c:pt>
                <c:pt idx="149">
                  <c:v>Fri 29-May</c:v>
                </c:pt>
                <c:pt idx="150">
                  <c:v>Sat 30-May</c:v>
                </c:pt>
                <c:pt idx="151">
                  <c:v>Sun 31-May</c:v>
                </c:pt>
                <c:pt idx="152">
                  <c:v>Mon 1-Jun</c:v>
                </c:pt>
                <c:pt idx="153">
                  <c:v>Tue 2-Jun</c:v>
                </c:pt>
                <c:pt idx="154">
                  <c:v>Wed 3-Jun</c:v>
                </c:pt>
                <c:pt idx="155">
                  <c:v>Thu 4-Jun</c:v>
                </c:pt>
                <c:pt idx="156">
                  <c:v>Fri 5-Jun</c:v>
                </c:pt>
                <c:pt idx="157">
                  <c:v>Sat 6-Jun</c:v>
                </c:pt>
                <c:pt idx="158">
                  <c:v>Sun 7-Jun</c:v>
                </c:pt>
                <c:pt idx="159">
                  <c:v>Mon 8-Jun</c:v>
                </c:pt>
                <c:pt idx="160">
                  <c:v>Tue 9-Jun</c:v>
                </c:pt>
                <c:pt idx="161">
                  <c:v>Wed 10-Jun</c:v>
                </c:pt>
                <c:pt idx="162">
                  <c:v>Thu 11-Jun</c:v>
                </c:pt>
                <c:pt idx="163">
                  <c:v>Fri 12-Jun</c:v>
                </c:pt>
                <c:pt idx="164">
                  <c:v>Sat 13-Jun</c:v>
                </c:pt>
                <c:pt idx="165">
                  <c:v>Sun 14-Jun</c:v>
                </c:pt>
                <c:pt idx="166">
                  <c:v>Mon 15-Jun</c:v>
                </c:pt>
                <c:pt idx="167">
                  <c:v>Tue 16-Jun</c:v>
                </c:pt>
                <c:pt idx="168">
                  <c:v>Wed 17-Jun</c:v>
                </c:pt>
                <c:pt idx="169">
                  <c:v>Thu 18-Jun</c:v>
                </c:pt>
                <c:pt idx="170">
                  <c:v>Fri 19-Jun</c:v>
                </c:pt>
                <c:pt idx="171">
                  <c:v>Sat 20-Jun</c:v>
                </c:pt>
                <c:pt idx="172">
                  <c:v>Sun 21-Jun</c:v>
                </c:pt>
                <c:pt idx="173">
                  <c:v>Mon 22-Jun</c:v>
                </c:pt>
                <c:pt idx="174">
                  <c:v>Tue 23-Jun</c:v>
                </c:pt>
                <c:pt idx="175">
                  <c:v>Wed 24-Jun</c:v>
                </c:pt>
                <c:pt idx="176">
                  <c:v>Thu 25-Jun</c:v>
                </c:pt>
                <c:pt idx="177">
                  <c:v>Fri 26-Jun</c:v>
                </c:pt>
                <c:pt idx="178">
                  <c:v>Sat 27-Jun</c:v>
                </c:pt>
                <c:pt idx="179">
                  <c:v>Sun 28-Jun</c:v>
                </c:pt>
                <c:pt idx="180">
                  <c:v>Mon 29-Jun</c:v>
                </c:pt>
                <c:pt idx="181">
                  <c:v>Tue 30-Jun</c:v>
                </c:pt>
                <c:pt idx="182">
                  <c:v>Wed 1-Jul</c:v>
                </c:pt>
                <c:pt idx="183">
                  <c:v>Thu 2-Jul</c:v>
                </c:pt>
                <c:pt idx="184">
                  <c:v>Fri 3-Jul</c:v>
                </c:pt>
                <c:pt idx="185">
                  <c:v>Sat 4-Jul</c:v>
                </c:pt>
                <c:pt idx="186">
                  <c:v>Sun 5-Jul</c:v>
                </c:pt>
                <c:pt idx="187">
                  <c:v>Mon 6-Jul</c:v>
                </c:pt>
                <c:pt idx="188">
                  <c:v>Tue 7-Jul</c:v>
                </c:pt>
                <c:pt idx="189">
                  <c:v>Wed 8-Jul</c:v>
                </c:pt>
                <c:pt idx="190">
                  <c:v>Thu 9-Jul</c:v>
                </c:pt>
                <c:pt idx="191">
                  <c:v>Fri 10-Jul</c:v>
                </c:pt>
                <c:pt idx="192">
                  <c:v>Sat 11-Jul</c:v>
                </c:pt>
                <c:pt idx="193">
                  <c:v>Sun 12-Jul</c:v>
                </c:pt>
                <c:pt idx="194">
                  <c:v>Mon 13-Jul</c:v>
                </c:pt>
                <c:pt idx="195">
                  <c:v>Tue 14-Jul</c:v>
                </c:pt>
                <c:pt idx="196">
                  <c:v>Wed 15-Jul</c:v>
                </c:pt>
                <c:pt idx="197">
                  <c:v>Thu 16-Jul</c:v>
                </c:pt>
                <c:pt idx="198">
                  <c:v>Fri 17-Jul</c:v>
                </c:pt>
                <c:pt idx="199">
                  <c:v>Sat 18-Jul</c:v>
                </c:pt>
                <c:pt idx="200">
                  <c:v>Sun 19-Jul</c:v>
                </c:pt>
                <c:pt idx="201">
                  <c:v>Mon 20-Jul</c:v>
                </c:pt>
                <c:pt idx="202">
                  <c:v>Tue 21-Jul</c:v>
                </c:pt>
                <c:pt idx="203">
                  <c:v>Wed 22-Jul</c:v>
                </c:pt>
                <c:pt idx="204">
                  <c:v>Thu 23-Jul</c:v>
                </c:pt>
                <c:pt idx="205">
                  <c:v>Fri 24-Jul</c:v>
                </c:pt>
                <c:pt idx="206">
                  <c:v>Sat 25-Jul</c:v>
                </c:pt>
                <c:pt idx="207">
                  <c:v>Sun 26-Jul</c:v>
                </c:pt>
                <c:pt idx="208">
                  <c:v>Mon 27-Jul</c:v>
                </c:pt>
                <c:pt idx="209">
                  <c:v>Tue 28-Jul</c:v>
                </c:pt>
                <c:pt idx="210">
                  <c:v>Wed 29-Jul</c:v>
                </c:pt>
                <c:pt idx="211">
                  <c:v>Thu 30-Jul</c:v>
                </c:pt>
                <c:pt idx="212">
                  <c:v>Fri 31-Jul</c:v>
                </c:pt>
                <c:pt idx="213">
                  <c:v>Sat 1-Aug</c:v>
                </c:pt>
                <c:pt idx="214">
                  <c:v>Sun 2-Aug</c:v>
                </c:pt>
                <c:pt idx="215">
                  <c:v>Mon 3-Aug</c:v>
                </c:pt>
                <c:pt idx="216">
                  <c:v>Tue 4-Aug</c:v>
                </c:pt>
                <c:pt idx="217">
                  <c:v>Wed 5-Aug</c:v>
                </c:pt>
                <c:pt idx="218">
                  <c:v>Thu 6-Aug</c:v>
                </c:pt>
                <c:pt idx="219">
                  <c:v>Fri 7-Aug</c:v>
                </c:pt>
                <c:pt idx="220">
                  <c:v>Sat 8-Aug</c:v>
                </c:pt>
                <c:pt idx="221">
                  <c:v>Sun 9-Aug</c:v>
                </c:pt>
                <c:pt idx="222">
                  <c:v>Mon 10-Aug</c:v>
                </c:pt>
                <c:pt idx="223">
                  <c:v>Tue 11-Aug</c:v>
                </c:pt>
                <c:pt idx="224">
                  <c:v>Wed 12-Aug</c:v>
                </c:pt>
                <c:pt idx="225">
                  <c:v>Thu 13-Aug</c:v>
                </c:pt>
                <c:pt idx="226">
                  <c:v>Fri 14-Aug</c:v>
                </c:pt>
                <c:pt idx="227">
                  <c:v>Sat 15-Aug</c:v>
                </c:pt>
                <c:pt idx="228">
                  <c:v>Sun 16-Aug</c:v>
                </c:pt>
                <c:pt idx="229">
                  <c:v>Mon 17-Aug</c:v>
                </c:pt>
                <c:pt idx="230">
                  <c:v>Tue 18-Aug</c:v>
                </c:pt>
                <c:pt idx="231">
                  <c:v>Wed 19-Aug</c:v>
                </c:pt>
                <c:pt idx="232">
                  <c:v>Thu 20-Aug</c:v>
                </c:pt>
                <c:pt idx="233">
                  <c:v>Fri 21-Aug</c:v>
                </c:pt>
                <c:pt idx="234">
                  <c:v>Sat 22-Aug</c:v>
                </c:pt>
                <c:pt idx="235">
                  <c:v>Sun 23-Aug</c:v>
                </c:pt>
                <c:pt idx="236">
                  <c:v>Mon 24-Aug</c:v>
                </c:pt>
                <c:pt idx="237">
                  <c:v>Tue 25-Aug</c:v>
                </c:pt>
                <c:pt idx="238">
                  <c:v>Wed 26-Aug</c:v>
                </c:pt>
                <c:pt idx="239">
                  <c:v>Thu 27-Aug</c:v>
                </c:pt>
                <c:pt idx="240">
                  <c:v>Fri 28-Aug</c:v>
                </c:pt>
                <c:pt idx="241">
                  <c:v>Sat 29-Aug</c:v>
                </c:pt>
                <c:pt idx="242">
                  <c:v>Sun 30-Aug</c:v>
                </c:pt>
                <c:pt idx="243">
                  <c:v>Mon 31-Aug</c:v>
                </c:pt>
                <c:pt idx="244">
                  <c:v>Tue 1-Sep</c:v>
                </c:pt>
                <c:pt idx="245">
                  <c:v>Wed 2-Sep</c:v>
                </c:pt>
                <c:pt idx="246">
                  <c:v>Thu 3-Sep</c:v>
                </c:pt>
                <c:pt idx="247">
                  <c:v>Fri 4-Sep</c:v>
                </c:pt>
                <c:pt idx="248">
                  <c:v>Sat 5-Sep</c:v>
                </c:pt>
                <c:pt idx="249">
                  <c:v>Sun 6-Sep</c:v>
                </c:pt>
                <c:pt idx="250">
                  <c:v>Mon 7-Sep</c:v>
                </c:pt>
                <c:pt idx="251">
                  <c:v>Tue 8-Sep</c:v>
                </c:pt>
                <c:pt idx="252">
                  <c:v>Wed 9-Sep</c:v>
                </c:pt>
                <c:pt idx="253">
                  <c:v>Thu 10-Sep</c:v>
                </c:pt>
                <c:pt idx="254">
                  <c:v>Fri 11-Sep</c:v>
                </c:pt>
                <c:pt idx="255">
                  <c:v>Sat 12-Sep</c:v>
                </c:pt>
                <c:pt idx="256">
                  <c:v>Sun 13-Sep</c:v>
                </c:pt>
                <c:pt idx="257">
                  <c:v>Mon 14-Sep</c:v>
                </c:pt>
                <c:pt idx="258">
                  <c:v>Tue 15-Sep</c:v>
                </c:pt>
                <c:pt idx="259">
                  <c:v>Wed 16-Sep</c:v>
                </c:pt>
                <c:pt idx="260">
                  <c:v>Thu 17-Sep</c:v>
                </c:pt>
                <c:pt idx="261">
                  <c:v>Fri 18-Sep</c:v>
                </c:pt>
                <c:pt idx="262">
                  <c:v>Sat 19-Sep</c:v>
                </c:pt>
                <c:pt idx="263">
                  <c:v>Sun 20-Sep</c:v>
                </c:pt>
                <c:pt idx="264">
                  <c:v>Mon 21-Sep</c:v>
                </c:pt>
                <c:pt idx="265">
                  <c:v>Tue 22-Sep</c:v>
                </c:pt>
                <c:pt idx="266">
                  <c:v>Wed 23-Sep</c:v>
                </c:pt>
                <c:pt idx="267">
                  <c:v>Thu 24-Sep</c:v>
                </c:pt>
                <c:pt idx="268">
                  <c:v>Fri 25-Sep</c:v>
                </c:pt>
                <c:pt idx="269">
                  <c:v>Sat 26-Sep</c:v>
                </c:pt>
                <c:pt idx="270">
                  <c:v>Sun 27-Sep</c:v>
                </c:pt>
                <c:pt idx="271">
                  <c:v>Mon 28-Sep</c:v>
                </c:pt>
                <c:pt idx="272">
                  <c:v>Tue 29-Sep</c:v>
                </c:pt>
                <c:pt idx="273">
                  <c:v>Wed 30-Sep</c:v>
                </c:pt>
                <c:pt idx="274">
                  <c:v>Thu 1-Oct</c:v>
                </c:pt>
                <c:pt idx="275">
                  <c:v>Fri 2-Oct</c:v>
                </c:pt>
                <c:pt idx="276">
                  <c:v>Sat 3-Oct</c:v>
                </c:pt>
                <c:pt idx="277">
                  <c:v>Sun 4-Oct</c:v>
                </c:pt>
                <c:pt idx="278">
                  <c:v>Mon 5-Oct</c:v>
                </c:pt>
                <c:pt idx="279">
                  <c:v>Tue 6-Oct</c:v>
                </c:pt>
                <c:pt idx="280">
                  <c:v>Wed 7-Oct</c:v>
                </c:pt>
                <c:pt idx="281">
                  <c:v>Thu 8-Oct</c:v>
                </c:pt>
                <c:pt idx="282">
                  <c:v>Fri 9-Oct</c:v>
                </c:pt>
                <c:pt idx="283">
                  <c:v>Sat 10-Oct</c:v>
                </c:pt>
                <c:pt idx="284">
                  <c:v>Sun 11-Oct</c:v>
                </c:pt>
                <c:pt idx="285">
                  <c:v>Mon 12-Oct</c:v>
                </c:pt>
                <c:pt idx="286">
                  <c:v>Tue 13-Oct</c:v>
                </c:pt>
                <c:pt idx="287">
                  <c:v>Wed 14-Oct</c:v>
                </c:pt>
                <c:pt idx="288">
                  <c:v>Thu 15-Oct</c:v>
                </c:pt>
                <c:pt idx="289">
                  <c:v>Fri 16-Oct</c:v>
                </c:pt>
                <c:pt idx="290">
                  <c:v>Sat 17-Oct</c:v>
                </c:pt>
                <c:pt idx="291">
                  <c:v>Sun 18-Oct</c:v>
                </c:pt>
                <c:pt idx="292">
                  <c:v>Mon 19-Oct</c:v>
                </c:pt>
                <c:pt idx="293">
                  <c:v>Tue 20-Oct</c:v>
                </c:pt>
                <c:pt idx="294">
                  <c:v>Wed 21-Oct</c:v>
                </c:pt>
                <c:pt idx="295">
                  <c:v>Thu 22-Oct</c:v>
                </c:pt>
                <c:pt idx="296">
                  <c:v>Fri 23-Oct</c:v>
                </c:pt>
                <c:pt idx="297">
                  <c:v>Sat 24-Oct</c:v>
                </c:pt>
                <c:pt idx="298">
                  <c:v>Sun 25-Oct</c:v>
                </c:pt>
                <c:pt idx="299">
                  <c:v>Mon 26-Oct</c:v>
                </c:pt>
                <c:pt idx="300">
                  <c:v>Tue 27-Oct</c:v>
                </c:pt>
                <c:pt idx="301">
                  <c:v>Wed 28-Oct</c:v>
                </c:pt>
                <c:pt idx="302">
                  <c:v>Thu 29-Oct</c:v>
                </c:pt>
                <c:pt idx="303">
                  <c:v>Fri 30-Oct</c:v>
                </c:pt>
                <c:pt idx="304">
                  <c:v>Sat 31-Oct</c:v>
                </c:pt>
                <c:pt idx="305">
                  <c:v>Sun 1-Nov</c:v>
                </c:pt>
                <c:pt idx="306">
                  <c:v>Mon 2-Nov</c:v>
                </c:pt>
                <c:pt idx="307">
                  <c:v>Tue 3-Nov</c:v>
                </c:pt>
                <c:pt idx="308">
                  <c:v>Wed 4-Nov</c:v>
                </c:pt>
                <c:pt idx="309">
                  <c:v>Thu 5-Nov</c:v>
                </c:pt>
                <c:pt idx="310">
                  <c:v>Fri 6-Nov</c:v>
                </c:pt>
                <c:pt idx="311">
                  <c:v>Sat 7-Nov</c:v>
                </c:pt>
                <c:pt idx="312">
                  <c:v>Sun 8-Nov</c:v>
                </c:pt>
                <c:pt idx="313">
                  <c:v>Mon 9-Nov</c:v>
                </c:pt>
                <c:pt idx="314">
                  <c:v>Tue 10-Nov</c:v>
                </c:pt>
                <c:pt idx="315">
                  <c:v>Wed 11-Nov</c:v>
                </c:pt>
                <c:pt idx="316">
                  <c:v>Thu 12-Nov</c:v>
                </c:pt>
                <c:pt idx="317">
                  <c:v>Fri 13-Nov</c:v>
                </c:pt>
                <c:pt idx="318">
                  <c:v>Sat 14-Nov</c:v>
                </c:pt>
                <c:pt idx="319">
                  <c:v>Sun 15-Nov</c:v>
                </c:pt>
                <c:pt idx="320">
                  <c:v>Mon 16-Nov</c:v>
                </c:pt>
                <c:pt idx="321">
                  <c:v>Tue 17-Nov</c:v>
                </c:pt>
                <c:pt idx="322">
                  <c:v>Wed 18-Nov</c:v>
                </c:pt>
                <c:pt idx="323">
                  <c:v>Thu 19-Nov</c:v>
                </c:pt>
                <c:pt idx="324">
                  <c:v>Fri 20-Nov</c:v>
                </c:pt>
                <c:pt idx="325">
                  <c:v>Sat 21-Nov</c:v>
                </c:pt>
                <c:pt idx="326">
                  <c:v>Sun 22-Nov</c:v>
                </c:pt>
                <c:pt idx="327">
                  <c:v>Mon 23-Nov</c:v>
                </c:pt>
                <c:pt idx="328">
                  <c:v>Tue 24-Nov</c:v>
                </c:pt>
                <c:pt idx="329">
                  <c:v>Wed 25-Nov</c:v>
                </c:pt>
                <c:pt idx="330">
                  <c:v>Thu 26-Nov</c:v>
                </c:pt>
                <c:pt idx="331">
                  <c:v>Fri 27-Nov</c:v>
                </c:pt>
                <c:pt idx="332">
                  <c:v>Sat 28-Nov</c:v>
                </c:pt>
                <c:pt idx="333">
                  <c:v>Sun 29-Nov</c:v>
                </c:pt>
                <c:pt idx="334">
                  <c:v>Mon 30-Nov</c:v>
                </c:pt>
                <c:pt idx="335">
                  <c:v>Tue 1-Dec</c:v>
                </c:pt>
                <c:pt idx="336">
                  <c:v>Wed 2-Dec</c:v>
                </c:pt>
                <c:pt idx="337">
                  <c:v>Thu 3-Dec</c:v>
                </c:pt>
                <c:pt idx="338">
                  <c:v>Fri 4-Dec</c:v>
                </c:pt>
                <c:pt idx="339">
                  <c:v>Sat 5-Dec</c:v>
                </c:pt>
                <c:pt idx="340">
                  <c:v>Sun 6-Dec</c:v>
                </c:pt>
                <c:pt idx="341">
                  <c:v>Mon 7-Dec</c:v>
                </c:pt>
                <c:pt idx="342">
                  <c:v>Tue 8-Dec</c:v>
                </c:pt>
                <c:pt idx="343">
                  <c:v>Wed 9-Dec</c:v>
                </c:pt>
                <c:pt idx="344">
                  <c:v>Thu 10-Dec</c:v>
                </c:pt>
                <c:pt idx="345">
                  <c:v>Fri 11-Dec</c:v>
                </c:pt>
                <c:pt idx="346">
                  <c:v>Sat 12-Dec</c:v>
                </c:pt>
                <c:pt idx="347">
                  <c:v>Sun 13-Dec</c:v>
                </c:pt>
                <c:pt idx="348">
                  <c:v>Mon 14-Dec</c:v>
                </c:pt>
                <c:pt idx="349">
                  <c:v>Tue 15-Dec</c:v>
                </c:pt>
                <c:pt idx="350">
                  <c:v>Wed 16-Dec</c:v>
                </c:pt>
                <c:pt idx="351">
                  <c:v>Thu 17-Dec</c:v>
                </c:pt>
                <c:pt idx="352">
                  <c:v>Fri 18-Dec</c:v>
                </c:pt>
                <c:pt idx="353">
                  <c:v>Sat 19-Dec</c:v>
                </c:pt>
                <c:pt idx="354">
                  <c:v>Sun 20-Dec</c:v>
                </c:pt>
                <c:pt idx="355">
                  <c:v>Mon 21-Dec</c:v>
                </c:pt>
                <c:pt idx="356">
                  <c:v>Tue 22-Dec</c:v>
                </c:pt>
                <c:pt idx="357">
                  <c:v>Wed 23-Dec</c:v>
                </c:pt>
                <c:pt idx="358">
                  <c:v>Thu 24-Dec</c:v>
                </c:pt>
                <c:pt idx="359">
                  <c:v>Fri 25-Dec</c:v>
                </c:pt>
                <c:pt idx="360">
                  <c:v>Sat 26-Dec</c:v>
                </c:pt>
                <c:pt idx="361">
                  <c:v>Sun 27-Dec</c:v>
                </c:pt>
                <c:pt idx="362">
                  <c:v>Mon 28-Dec</c:v>
                </c:pt>
                <c:pt idx="363">
                  <c:v>Tue 29-Dec</c:v>
                </c:pt>
                <c:pt idx="364">
                  <c:v>Wed 30-Dec</c:v>
                </c:pt>
              </c:strCache>
            </c:strRef>
          </c:cat>
          <c:val>
            <c:numRef>
              <c:f>Sheet4!$B$3:$NB$3</c:f>
              <c:numCache>
                <c:formatCode>General</c:formatCode>
                <c:ptCount val="365"/>
                <c:pt idx="0">
                  <c:v>7250</c:v>
                </c:pt>
                <c:pt idx="1">
                  <c:v>86771</c:v>
                </c:pt>
                <c:pt idx="2">
                  <c:v>137703</c:v>
                </c:pt>
                <c:pt idx="3">
                  <c:v>108895</c:v>
                </c:pt>
                <c:pt idx="4">
                  <c:v>53004</c:v>
                </c:pt>
                <c:pt idx="5">
                  <c:v>119608</c:v>
                </c:pt>
                <c:pt idx="6">
                  <c:v>119198</c:v>
                </c:pt>
                <c:pt idx="7">
                  <c:v>129922</c:v>
                </c:pt>
                <c:pt idx="8">
                  <c:v>133424</c:v>
                </c:pt>
                <c:pt idx="9">
                  <c:v>142495</c:v>
                </c:pt>
                <c:pt idx="10">
                  <c:v>103068</c:v>
                </c:pt>
                <c:pt idx="11">
                  <c:v>56741</c:v>
                </c:pt>
                <c:pt idx="12">
                  <c:v>125461</c:v>
                </c:pt>
                <c:pt idx="13">
                  <c:v>129413</c:v>
                </c:pt>
                <c:pt idx="14">
                  <c:v>134441</c:v>
                </c:pt>
                <c:pt idx="15">
                  <c:v>136861</c:v>
                </c:pt>
                <c:pt idx="16">
                  <c:v>154034</c:v>
                </c:pt>
                <c:pt idx="17">
                  <c:v>132030</c:v>
                </c:pt>
                <c:pt idx="18">
                  <c:v>64610</c:v>
                </c:pt>
                <c:pt idx="19">
                  <c:v>132648</c:v>
                </c:pt>
                <c:pt idx="20">
                  <c:v>134743</c:v>
                </c:pt>
                <c:pt idx="21">
                  <c:v>136733</c:v>
                </c:pt>
                <c:pt idx="22">
                  <c:v>146083</c:v>
                </c:pt>
                <c:pt idx="23">
                  <c:v>155880</c:v>
                </c:pt>
                <c:pt idx="24">
                  <c:v>128616</c:v>
                </c:pt>
                <c:pt idx="25">
                  <c:v>63814</c:v>
                </c:pt>
                <c:pt idx="26">
                  <c:v>135471</c:v>
                </c:pt>
                <c:pt idx="27">
                  <c:v>142851</c:v>
                </c:pt>
                <c:pt idx="28">
                  <c:v>142611</c:v>
                </c:pt>
                <c:pt idx="29">
                  <c:v>147292</c:v>
                </c:pt>
                <c:pt idx="30">
                  <c:v>165050</c:v>
                </c:pt>
                <c:pt idx="31">
                  <c:v>144924</c:v>
                </c:pt>
                <c:pt idx="32">
                  <c:v>71314</c:v>
                </c:pt>
                <c:pt idx="33">
                  <c:v>138468</c:v>
                </c:pt>
                <c:pt idx="34">
                  <c:v>144158</c:v>
                </c:pt>
                <c:pt idx="35">
                  <c:v>150497</c:v>
                </c:pt>
                <c:pt idx="36">
                  <c:v>153271</c:v>
                </c:pt>
                <c:pt idx="37">
                  <c:v>174847</c:v>
                </c:pt>
                <c:pt idx="38">
                  <c:v>124931</c:v>
                </c:pt>
                <c:pt idx="39">
                  <c:v>52722</c:v>
                </c:pt>
                <c:pt idx="40">
                  <c:v>129567</c:v>
                </c:pt>
                <c:pt idx="41">
                  <c:v>135112</c:v>
                </c:pt>
                <c:pt idx="42">
                  <c:v>143079</c:v>
                </c:pt>
                <c:pt idx="43">
                  <c:v>154710</c:v>
                </c:pt>
                <c:pt idx="44">
                  <c:v>162735</c:v>
                </c:pt>
                <c:pt idx="45">
                  <c:v>98384</c:v>
                </c:pt>
                <c:pt idx="46">
                  <c:v>60546</c:v>
                </c:pt>
                <c:pt idx="47">
                  <c:v>140562</c:v>
                </c:pt>
                <c:pt idx="48">
                  <c:v>148991</c:v>
                </c:pt>
                <c:pt idx="49">
                  <c:v>152694</c:v>
                </c:pt>
                <c:pt idx="50">
                  <c:v>156580</c:v>
                </c:pt>
                <c:pt idx="51">
                  <c:v>161879</c:v>
                </c:pt>
                <c:pt idx="52">
                  <c:v>122656</c:v>
                </c:pt>
                <c:pt idx="53">
                  <c:v>74107</c:v>
                </c:pt>
                <c:pt idx="54">
                  <c:v>136702</c:v>
                </c:pt>
                <c:pt idx="55">
                  <c:v>143009</c:v>
                </c:pt>
                <c:pt idx="56">
                  <c:v>144386</c:v>
                </c:pt>
                <c:pt idx="57">
                  <c:v>156956</c:v>
                </c:pt>
                <c:pt idx="58">
                  <c:v>171400</c:v>
                </c:pt>
                <c:pt idx="59">
                  <c:v>139416</c:v>
                </c:pt>
                <c:pt idx="60">
                  <c:v>75223</c:v>
                </c:pt>
                <c:pt idx="61">
                  <c:v>136521</c:v>
                </c:pt>
                <c:pt idx="62">
                  <c:v>142586</c:v>
                </c:pt>
                <c:pt idx="63">
                  <c:v>144749</c:v>
                </c:pt>
                <c:pt idx="64">
                  <c:v>154197</c:v>
                </c:pt>
                <c:pt idx="65">
                  <c:v>172263</c:v>
                </c:pt>
                <c:pt idx="66">
                  <c:v>135028</c:v>
                </c:pt>
                <c:pt idx="67">
                  <c:v>78698</c:v>
                </c:pt>
                <c:pt idx="68">
                  <c:v>136470</c:v>
                </c:pt>
                <c:pt idx="69">
                  <c:v>138358</c:v>
                </c:pt>
                <c:pt idx="70">
                  <c:v>142959</c:v>
                </c:pt>
                <c:pt idx="71">
                  <c:v>145552</c:v>
                </c:pt>
                <c:pt idx="72">
                  <c:v>147784</c:v>
                </c:pt>
                <c:pt idx="73">
                  <c:v>108123</c:v>
                </c:pt>
                <c:pt idx="74">
                  <c:v>58607</c:v>
                </c:pt>
                <c:pt idx="75">
                  <c:v>103141</c:v>
                </c:pt>
                <c:pt idx="76">
                  <c:v>83485</c:v>
                </c:pt>
                <c:pt idx="77">
                  <c:v>67111</c:v>
                </c:pt>
                <c:pt idx="78">
                  <c:v>61947</c:v>
                </c:pt>
                <c:pt idx="79">
                  <c:v>56840</c:v>
                </c:pt>
                <c:pt idx="80">
                  <c:v>28092</c:v>
                </c:pt>
                <c:pt idx="81">
                  <c:v>14748</c:v>
                </c:pt>
                <c:pt idx="82">
                  <c:v>28678</c:v>
                </c:pt>
                <c:pt idx="83">
                  <c:v>15425</c:v>
                </c:pt>
                <c:pt idx="84">
                  <c:v>11695</c:v>
                </c:pt>
                <c:pt idx="85">
                  <c:v>10890</c:v>
                </c:pt>
                <c:pt idx="86">
                  <c:v>10458</c:v>
                </c:pt>
                <c:pt idx="87">
                  <c:v>6839</c:v>
                </c:pt>
                <c:pt idx="88">
                  <c:v>4248</c:v>
                </c:pt>
                <c:pt idx="89">
                  <c:v>9038</c:v>
                </c:pt>
                <c:pt idx="90">
                  <c:v>9290</c:v>
                </c:pt>
                <c:pt idx="91">
                  <c:v>9207</c:v>
                </c:pt>
                <c:pt idx="92">
                  <c:v>8658</c:v>
                </c:pt>
                <c:pt idx="93">
                  <c:v>8809</c:v>
                </c:pt>
                <c:pt idx="94">
                  <c:v>5262</c:v>
                </c:pt>
                <c:pt idx="95">
                  <c:v>4160</c:v>
                </c:pt>
                <c:pt idx="96">
                  <c:v>8142</c:v>
                </c:pt>
                <c:pt idx="97">
                  <c:v>8424</c:v>
                </c:pt>
                <c:pt idx="98">
                  <c:v>8543</c:v>
                </c:pt>
                <c:pt idx="99">
                  <c:v>8540</c:v>
                </c:pt>
                <c:pt idx="100">
                  <c:v>6447</c:v>
                </c:pt>
                <c:pt idx="101">
                  <c:v>4973</c:v>
                </c:pt>
                <c:pt idx="102">
                  <c:v>4135</c:v>
                </c:pt>
                <c:pt idx="103">
                  <c:v>5253</c:v>
                </c:pt>
                <c:pt idx="104">
                  <c:v>8280</c:v>
                </c:pt>
                <c:pt idx="105">
                  <c:v>7916</c:v>
                </c:pt>
                <c:pt idx="106">
                  <c:v>8123</c:v>
                </c:pt>
                <c:pt idx="107">
                  <c:v>8251</c:v>
                </c:pt>
                <c:pt idx="108">
                  <c:v>5738</c:v>
                </c:pt>
                <c:pt idx="109">
                  <c:v>4286</c:v>
                </c:pt>
                <c:pt idx="110">
                  <c:v>8604</c:v>
                </c:pt>
                <c:pt idx="111">
                  <c:v>8680</c:v>
                </c:pt>
                <c:pt idx="112">
                  <c:v>8446</c:v>
                </c:pt>
                <c:pt idx="113">
                  <c:v>8170</c:v>
                </c:pt>
                <c:pt idx="114">
                  <c:v>8335</c:v>
                </c:pt>
                <c:pt idx="115">
                  <c:v>5670</c:v>
                </c:pt>
                <c:pt idx="116">
                  <c:v>3995</c:v>
                </c:pt>
                <c:pt idx="117">
                  <c:v>8583</c:v>
                </c:pt>
                <c:pt idx="118">
                  <c:v>8796</c:v>
                </c:pt>
                <c:pt idx="119">
                  <c:v>8972</c:v>
                </c:pt>
                <c:pt idx="120">
                  <c:v>8845</c:v>
                </c:pt>
                <c:pt idx="121">
                  <c:v>8960</c:v>
                </c:pt>
                <c:pt idx="122">
                  <c:v>5967</c:v>
                </c:pt>
                <c:pt idx="123">
                  <c:v>5229</c:v>
                </c:pt>
                <c:pt idx="124">
                  <c:v>8255</c:v>
                </c:pt>
                <c:pt idx="125">
                  <c:v>9192</c:v>
                </c:pt>
                <c:pt idx="126">
                  <c:v>9034</c:v>
                </c:pt>
                <c:pt idx="127">
                  <c:v>8683</c:v>
                </c:pt>
                <c:pt idx="128">
                  <c:v>7296</c:v>
                </c:pt>
                <c:pt idx="129">
                  <c:v>5766</c:v>
                </c:pt>
                <c:pt idx="130">
                  <c:v>4358</c:v>
                </c:pt>
                <c:pt idx="131">
                  <c:v>9058</c:v>
                </c:pt>
                <c:pt idx="132">
                  <c:v>9130</c:v>
                </c:pt>
                <c:pt idx="133">
                  <c:v>9343</c:v>
                </c:pt>
                <c:pt idx="134">
                  <c:v>9100</c:v>
                </c:pt>
                <c:pt idx="135">
                  <c:v>9686</c:v>
                </c:pt>
                <c:pt idx="136">
                  <c:v>6400</c:v>
                </c:pt>
                <c:pt idx="137">
                  <c:v>4358</c:v>
                </c:pt>
                <c:pt idx="138">
                  <c:v>10094</c:v>
                </c:pt>
                <c:pt idx="139">
                  <c:v>9947</c:v>
                </c:pt>
                <c:pt idx="140">
                  <c:v>10698</c:v>
                </c:pt>
                <c:pt idx="141">
                  <c:v>10688</c:v>
                </c:pt>
                <c:pt idx="142">
                  <c:v>11055</c:v>
                </c:pt>
                <c:pt idx="143">
                  <c:v>6733</c:v>
                </c:pt>
                <c:pt idx="144">
                  <c:v>4889</c:v>
                </c:pt>
                <c:pt idx="145">
                  <c:v>8573</c:v>
                </c:pt>
                <c:pt idx="146">
                  <c:v>11219</c:v>
                </c:pt>
                <c:pt idx="147">
                  <c:v>11427</c:v>
                </c:pt>
                <c:pt idx="148">
                  <c:v>11591</c:v>
                </c:pt>
                <c:pt idx="149">
                  <c:v>13850</c:v>
                </c:pt>
                <c:pt idx="150">
                  <c:v>10254</c:v>
                </c:pt>
                <c:pt idx="151">
                  <c:v>7372</c:v>
                </c:pt>
                <c:pt idx="152">
                  <c:v>14122</c:v>
                </c:pt>
                <c:pt idx="153">
                  <c:v>12844</c:v>
                </c:pt>
                <c:pt idx="154">
                  <c:v>13029</c:v>
                </c:pt>
                <c:pt idx="155">
                  <c:v>13083</c:v>
                </c:pt>
                <c:pt idx="156">
                  <c:v>14012</c:v>
                </c:pt>
                <c:pt idx="157">
                  <c:v>10111</c:v>
                </c:pt>
                <c:pt idx="158">
                  <c:v>8484</c:v>
                </c:pt>
                <c:pt idx="159">
                  <c:v>14052</c:v>
                </c:pt>
                <c:pt idx="160">
                  <c:v>15094</c:v>
                </c:pt>
                <c:pt idx="161">
                  <c:v>13540</c:v>
                </c:pt>
                <c:pt idx="162">
                  <c:v>15047</c:v>
                </c:pt>
                <c:pt idx="163">
                  <c:v>15827</c:v>
                </c:pt>
                <c:pt idx="164">
                  <c:v>11018</c:v>
                </c:pt>
                <c:pt idx="165">
                  <c:v>9896</c:v>
                </c:pt>
                <c:pt idx="166">
                  <c:v>15617</c:v>
                </c:pt>
                <c:pt idx="167">
                  <c:v>16078</c:v>
                </c:pt>
                <c:pt idx="168">
                  <c:v>15902</c:v>
                </c:pt>
                <c:pt idx="169">
                  <c:v>17344</c:v>
                </c:pt>
                <c:pt idx="170">
                  <c:v>17193</c:v>
                </c:pt>
                <c:pt idx="171">
                  <c:v>15900</c:v>
                </c:pt>
                <c:pt idx="172">
                  <c:v>9543</c:v>
                </c:pt>
                <c:pt idx="173">
                  <c:v>17845</c:v>
                </c:pt>
                <c:pt idx="174">
                  <c:v>17369</c:v>
                </c:pt>
                <c:pt idx="175">
                  <c:v>19052</c:v>
                </c:pt>
                <c:pt idx="176">
                  <c:v>22218</c:v>
                </c:pt>
                <c:pt idx="177">
                  <c:v>18813</c:v>
                </c:pt>
                <c:pt idx="178">
                  <c:v>14857</c:v>
                </c:pt>
                <c:pt idx="179">
                  <c:v>9723</c:v>
                </c:pt>
                <c:pt idx="180">
                  <c:v>22120</c:v>
                </c:pt>
                <c:pt idx="181">
                  <c:v>23502</c:v>
                </c:pt>
                <c:pt idx="182">
                  <c:v>22918</c:v>
                </c:pt>
                <c:pt idx="183">
                  <c:v>25543</c:v>
                </c:pt>
                <c:pt idx="184">
                  <c:v>23465</c:v>
                </c:pt>
                <c:pt idx="185">
                  <c:v>23474</c:v>
                </c:pt>
                <c:pt idx="186">
                  <c:v>13939</c:v>
                </c:pt>
                <c:pt idx="187">
                  <c:v>29814</c:v>
                </c:pt>
                <c:pt idx="188">
                  <c:v>26870</c:v>
                </c:pt>
                <c:pt idx="189">
                  <c:v>28191</c:v>
                </c:pt>
                <c:pt idx="190">
                  <c:v>28547</c:v>
                </c:pt>
                <c:pt idx="191">
                  <c:v>34630</c:v>
                </c:pt>
                <c:pt idx="192">
                  <c:v>29516</c:v>
                </c:pt>
                <c:pt idx="193">
                  <c:v>20325</c:v>
                </c:pt>
                <c:pt idx="194">
                  <c:v>29808</c:v>
                </c:pt>
                <c:pt idx="195">
                  <c:v>30310</c:v>
                </c:pt>
                <c:pt idx="196">
                  <c:v>34554</c:v>
                </c:pt>
                <c:pt idx="197">
                  <c:v>35889</c:v>
                </c:pt>
                <c:pt idx="198">
                  <c:v>39563</c:v>
                </c:pt>
                <c:pt idx="199">
                  <c:v>36065</c:v>
                </c:pt>
                <c:pt idx="200">
                  <c:v>20899</c:v>
                </c:pt>
                <c:pt idx="201">
                  <c:v>33983</c:v>
                </c:pt>
                <c:pt idx="202">
                  <c:v>38485</c:v>
                </c:pt>
                <c:pt idx="203">
                  <c:v>35584</c:v>
                </c:pt>
                <c:pt idx="204">
                  <c:v>39640</c:v>
                </c:pt>
                <c:pt idx="205">
                  <c:v>46054</c:v>
                </c:pt>
                <c:pt idx="206">
                  <c:v>43353</c:v>
                </c:pt>
                <c:pt idx="207">
                  <c:v>26548</c:v>
                </c:pt>
                <c:pt idx="208">
                  <c:v>37132</c:v>
                </c:pt>
                <c:pt idx="209">
                  <c:v>40876</c:v>
                </c:pt>
                <c:pt idx="210">
                  <c:v>43729</c:v>
                </c:pt>
                <c:pt idx="211">
                  <c:v>42949</c:v>
                </c:pt>
                <c:pt idx="212">
                  <c:v>59227</c:v>
                </c:pt>
                <c:pt idx="213">
                  <c:v>48723</c:v>
                </c:pt>
                <c:pt idx="214">
                  <c:v>30053</c:v>
                </c:pt>
                <c:pt idx="215">
                  <c:v>47765</c:v>
                </c:pt>
                <c:pt idx="216">
                  <c:v>39972</c:v>
                </c:pt>
                <c:pt idx="217">
                  <c:v>47476</c:v>
                </c:pt>
                <c:pt idx="218">
                  <c:v>50075</c:v>
                </c:pt>
                <c:pt idx="219">
                  <c:v>54800</c:v>
                </c:pt>
                <c:pt idx="220">
                  <c:v>59897</c:v>
                </c:pt>
                <c:pt idx="221">
                  <c:v>32326</c:v>
                </c:pt>
                <c:pt idx="222">
                  <c:v>51449</c:v>
                </c:pt>
                <c:pt idx="223">
                  <c:v>50810</c:v>
                </c:pt>
                <c:pt idx="224">
                  <c:v>49939</c:v>
                </c:pt>
                <c:pt idx="225">
                  <c:v>48930</c:v>
                </c:pt>
                <c:pt idx="226">
                  <c:v>57428</c:v>
                </c:pt>
                <c:pt idx="227">
                  <c:v>59064</c:v>
                </c:pt>
                <c:pt idx="228">
                  <c:v>31219</c:v>
                </c:pt>
                <c:pt idx="229">
                  <c:v>49268</c:v>
                </c:pt>
                <c:pt idx="230">
                  <c:v>49836</c:v>
                </c:pt>
                <c:pt idx="231">
                  <c:v>52312</c:v>
                </c:pt>
                <c:pt idx="232">
                  <c:v>47726</c:v>
                </c:pt>
                <c:pt idx="233">
                  <c:v>54730</c:v>
                </c:pt>
                <c:pt idx="234">
                  <c:v>61142</c:v>
                </c:pt>
                <c:pt idx="235">
                  <c:v>34003</c:v>
                </c:pt>
                <c:pt idx="236">
                  <c:v>53832</c:v>
                </c:pt>
                <c:pt idx="237">
                  <c:v>49083</c:v>
                </c:pt>
                <c:pt idx="238">
                  <c:v>57760</c:v>
                </c:pt>
                <c:pt idx="239">
                  <c:v>25378</c:v>
                </c:pt>
                <c:pt idx="240">
                  <c:v>64714</c:v>
                </c:pt>
                <c:pt idx="241">
                  <c:v>72704</c:v>
                </c:pt>
                <c:pt idx="242">
                  <c:v>39992</c:v>
                </c:pt>
                <c:pt idx="243">
                  <c:v>56252</c:v>
                </c:pt>
                <c:pt idx="244">
                  <c:v>51915</c:v>
                </c:pt>
                <c:pt idx="245">
                  <c:v>46802</c:v>
                </c:pt>
                <c:pt idx="246">
                  <c:v>48115</c:v>
                </c:pt>
                <c:pt idx="247">
                  <c:v>60436</c:v>
                </c:pt>
                <c:pt idx="248">
                  <c:v>63955</c:v>
                </c:pt>
                <c:pt idx="249">
                  <c:v>36751</c:v>
                </c:pt>
                <c:pt idx="250">
                  <c:v>45471</c:v>
                </c:pt>
                <c:pt idx="251">
                  <c:v>47567</c:v>
                </c:pt>
                <c:pt idx="252">
                  <c:v>50065</c:v>
                </c:pt>
                <c:pt idx="253">
                  <c:v>50425</c:v>
                </c:pt>
                <c:pt idx="254">
                  <c:v>56724</c:v>
                </c:pt>
                <c:pt idx="255">
                  <c:v>61801</c:v>
                </c:pt>
                <c:pt idx="256">
                  <c:v>33796</c:v>
                </c:pt>
                <c:pt idx="257">
                  <c:v>47461</c:v>
                </c:pt>
                <c:pt idx="258">
                  <c:v>47140</c:v>
                </c:pt>
                <c:pt idx="259">
                  <c:v>47766</c:v>
                </c:pt>
                <c:pt idx="260">
                  <c:v>50580</c:v>
                </c:pt>
                <c:pt idx="261">
                  <c:v>61573</c:v>
                </c:pt>
                <c:pt idx="262">
                  <c:v>65479</c:v>
                </c:pt>
                <c:pt idx="263">
                  <c:v>35551</c:v>
                </c:pt>
                <c:pt idx="264">
                  <c:v>45962</c:v>
                </c:pt>
                <c:pt idx="265">
                  <c:v>44676</c:v>
                </c:pt>
                <c:pt idx="266">
                  <c:v>47923</c:v>
                </c:pt>
                <c:pt idx="267">
                  <c:v>51471</c:v>
                </c:pt>
                <c:pt idx="268">
                  <c:v>61568</c:v>
                </c:pt>
                <c:pt idx="269">
                  <c:v>61943</c:v>
                </c:pt>
                <c:pt idx="270">
                  <c:v>37602</c:v>
                </c:pt>
                <c:pt idx="271">
                  <c:v>45079</c:v>
                </c:pt>
                <c:pt idx="272">
                  <c:v>46211</c:v>
                </c:pt>
                <c:pt idx="273">
                  <c:v>46298</c:v>
                </c:pt>
                <c:pt idx="274">
                  <c:v>48475</c:v>
                </c:pt>
                <c:pt idx="275">
                  <c:v>59468</c:v>
                </c:pt>
                <c:pt idx="276">
                  <c:v>57369</c:v>
                </c:pt>
                <c:pt idx="277">
                  <c:v>34731</c:v>
                </c:pt>
                <c:pt idx="278">
                  <c:v>43943</c:v>
                </c:pt>
                <c:pt idx="279">
                  <c:v>41702</c:v>
                </c:pt>
                <c:pt idx="280">
                  <c:v>47249</c:v>
                </c:pt>
                <c:pt idx="281">
                  <c:v>49987</c:v>
                </c:pt>
                <c:pt idx="282">
                  <c:v>50953</c:v>
                </c:pt>
                <c:pt idx="283">
                  <c:v>36976</c:v>
                </c:pt>
                <c:pt idx="284">
                  <c:v>25864</c:v>
                </c:pt>
                <c:pt idx="285">
                  <c:v>37864</c:v>
                </c:pt>
                <c:pt idx="286">
                  <c:v>39253</c:v>
                </c:pt>
                <c:pt idx="287">
                  <c:v>40442</c:v>
                </c:pt>
                <c:pt idx="288">
                  <c:v>40091</c:v>
                </c:pt>
                <c:pt idx="289">
                  <c:v>44171</c:v>
                </c:pt>
                <c:pt idx="290">
                  <c:v>34657</c:v>
                </c:pt>
                <c:pt idx="291">
                  <c:v>24483</c:v>
                </c:pt>
                <c:pt idx="292">
                  <c:v>37590</c:v>
                </c:pt>
                <c:pt idx="293">
                  <c:v>37996</c:v>
                </c:pt>
                <c:pt idx="294">
                  <c:v>39624</c:v>
                </c:pt>
                <c:pt idx="295">
                  <c:v>39919</c:v>
                </c:pt>
                <c:pt idx="296">
                  <c:v>44978</c:v>
                </c:pt>
                <c:pt idx="297">
                  <c:v>38106</c:v>
                </c:pt>
                <c:pt idx="298">
                  <c:v>24574</c:v>
                </c:pt>
                <c:pt idx="299">
                  <c:v>39672</c:v>
                </c:pt>
                <c:pt idx="300">
                  <c:v>40416</c:v>
                </c:pt>
                <c:pt idx="301">
                  <c:v>42518</c:v>
                </c:pt>
                <c:pt idx="302">
                  <c:v>41935</c:v>
                </c:pt>
                <c:pt idx="303">
                  <c:v>48654</c:v>
                </c:pt>
                <c:pt idx="304">
                  <c:v>36928</c:v>
                </c:pt>
                <c:pt idx="305">
                  <c:v>23861</c:v>
                </c:pt>
                <c:pt idx="306">
                  <c:v>39097</c:v>
                </c:pt>
                <c:pt idx="307">
                  <c:v>40596</c:v>
                </c:pt>
                <c:pt idx="308">
                  <c:v>41741</c:v>
                </c:pt>
                <c:pt idx="309">
                  <c:v>40482</c:v>
                </c:pt>
                <c:pt idx="310">
                  <c:v>44106</c:v>
                </c:pt>
                <c:pt idx="311">
                  <c:v>41471</c:v>
                </c:pt>
                <c:pt idx="312">
                  <c:v>22512</c:v>
                </c:pt>
                <c:pt idx="313">
                  <c:v>37501</c:v>
                </c:pt>
                <c:pt idx="314">
                  <c:v>38428</c:v>
                </c:pt>
                <c:pt idx="315">
                  <c:v>38661</c:v>
                </c:pt>
                <c:pt idx="316">
                  <c:v>40087</c:v>
                </c:pt>
                <c:pt idx="317">
                  <c:v>44362</c:v>
                </c:pt>
                <c:pt idx="318">
                  <c:v>42349</c:v>
                </c:pt>
                <c:pt idx="319">
                  <c:v>25425</c:v>
                </c:pt>
                <c:pt idx="320">
                  <c:v>40040</c:v>
                </c:pt>
                <c:pt idx="321">
                  <c:v>37804</c:v>
                </c:pt>
                <c:pt idx="322">
                  <c:v>42436</c:v>
                </c:pt>
                <c:pt idx="323">
                  <c:v>48550</c:v>
                </c:pt>
                <c:pt idx="324">
                  <c:v>45165</c:v>
                </c:pt>
                <c:pt idx="325">
                  <c:v>15966</c:v>
                </c:pt>
                <c:pt idx="326">
                  <c:v>11687</c:v>
                </c:pt>
                <c:pt idx="327">
                  <c:v>26054</c:v>
                </c:pt>
                <c:pt idx="328">
                  <c:v>26209</c:v>
                </c:pt>
                <c:pt idx="329">
                  <c:v>27514</c:v>
                </c:pt>
                <c:pt idx="330">
                  <c:v>26639</c:v>
                </c:pt>
                <c:pt idx="331">
                  <c:v>28860</c:v>
                </c:pt>
                <c:pt idx="332">
                  <c:v>19015</c:v>
                </c:pt>
                <c:pt idx="333">
                  <c:v>18275</c:v>
                </c:pt>
                <c:pt idx="334">
                  <c:v>33801</c:v>
                </c:pt>
                <c:pt idx="335">
                  <c:v>32351</c:v>
                </c:pt>
                <c:pt idx="336">
                  <c:v>32896</c:v>
                </c:pt>
                <c:pt idx="337">
                  <c:v>25496</c:v>
                </c:pt>
                <c:pt idx="338">
                  <c:v>28644</c:v>
                </c:pt>
                <c:pt idx="339">
                  <c:v>19064</c:v>
                </c:pt>
                <c:pt idx="340">
                  <c:v>13073</c:v>
                </c:pt>
                <c:pt idx="341">
                  <c:v>27147</c:v>
                </c:pt>
                <c:pt idx="342">
                  <c:v>27131</c:v>
                </c:pt>
                <c:pt idx="343">
                  <c:v>28543</c:v>
                </c:pt>
                <c:pt idx="344">
                  <c:v>29418</c:v>
                </c:pt>
                <c:pt idx="345">
                  <c:v>40002</c:v>
                </c:pt>
                <c:pt idx="346">
                  <c:v>44827</c:v>
                </c:pt>
                <c:pt idx="347">
                  <c:v>24766</c:v>
                </c:pt>
                <c:pt idx="348">
                  <c:v>41454</c:v>
                </c:pt>
                <c:pt idx="349">
                  <c:v>42804</c:v>
                </c:pt>
                <c:pt idx="350">
                  <c:v>41773</c:v>
                </c:pt>
                <c:pt idx="351">
                  <c:v>45401</c:v>
                </c:pt>
                <c:pt idx="352">
                  <c:v>50593</c:v>
                </c:pt>
                <c:pt idx="353">
                  <c:v>47512</c:v>
                </c:pt>
                <c:pt idx="354">
                  <c:v>30182</c:v>
                </c:pt>
                <c:pt idx="355">
                  <c:v>45701</c:v>
                </c:pt>
                <c:pt idx="356">
                  <c:v>46179</c:v>
                </c:pt>
                <c:pt idx="357">
                  <c:v>47741</c:v>
                </c:pt>
                <c:pt idx="358">
                  <c:v>35845</c:v>
                </c:pt>
                <c:pt idx="359">
                  <c:v>143</c:v>
                </c:pt>
                <c:pt idx="360">
                  <c:v>5844</c:v>
                </c:pt>
                <c:pt idx="361">
                  <c:v>10502</c:v>
                </c:pt>
                <c:pt idx="362">
                  <c:v>14722</c:v>
                </c:pt>
                <c:pt idx="363">
                  <c:v>18070</c:v>
                </c:pt>
                <c:pt idx="364">
                  <c:v>19187</c:v>
                </c:pt>
              </c:numCache>
            </c:numRef>
          </c:val>
          <c:smooth val="0"/>
          <c:extLst>
            <c:ext xmlns:c16="http://schemas.microsoft.com/office/drawing/2014/chart" uri="{C3380CC4-5D6E-409C-BE32-E72D297353CC}">
              <c16:uniqueId val="{00000001-B874-481B-BEE8-D0534DE115E1}"/>
            </c:ext>
          </c:extLst>
        </c:ser>
        <c:dLbls>
          <c:showLegendKey val="0"/>
          <c:showVal val="0"/>
          <c:showCatName val="0"/>
          <c:showSerName val="0"/>
          <c:showPercent val="0"/>
          <c:showBubbleSize val="0"/>
        </c:dLbls>
        <c:smooth val="0"/>
        <c:axId val="625671696"/>
        <c:axId val="625677928"/>
      </c:lineChart>
      <c:catAx>
        <c:axId val="62567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5677928"/>
        <c:crosses val="autoZero"/>
        <c:auto val="1"/>
        <c:lblAlgn val="ctr"/>
        <c:lblOffset val="100"/>
        <c:noMultiLvlLbl val="0"/>
      </c:catAx>
      <c:valAx>
        <c:axId val="6256779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5671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2">
          <a:lumMod val="50000"/>
        </a:schemeClr>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000" b="1" dirty="0"/>
              <a:t>D Division Recorded Crime - 2020</a:t>
            </a:r>
            <a:r>
              <a:rPr lang="en-GB" sz="1000" b="1" baseline="0" dirty="0"/>
              <a:t> v 2019</a:t>
            </a:r>
            <a:endParaRPr lang="en-GB" sz="10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148865612434517"/>
          <c:y val="0.16703842163416519"/>
          <c:w val="0.82778051665418861"/>
          <c:h val="0.64858752512909568"/>
        </c:manualLayout>
      </c:layout>
      <c:lineChart>
        <c:grouping val="standard"/>
        <c:varyColors val="0"/>
        <c:ser>
          <c:idx val="0"/>
          <c:order val="0"/>
          <c:tx>
            <c:strRef>
              <c:f>Sheet2!$E$67</c:f>
              <c:strCache>
                <c:ptCount val="1"/>
                <c:pt idx="0">
                  <c:v>2019-2020</c:v>
                </c:pt>
              </c:strCache>
            </c:strRef>
          </c:tx>
          <c:spPr>
            <a:ln w="28575" cap="rnd">
              <a:solidFill>
                <a:schemeClr val="tx2">
                  <a:lumMod val="20000"/>
                  <a:lumOff val="80000"/>
                </a:schemeClr>
              </a:solidFill>
              <a:round/>
            </a:ln>
            <a:effectLst/>
          </c:spPr>
          <c:marker>
            <c:symbol val="none"/>
          </c:marker>
          <c:cat>
            <c:strRef>
              <c:f>Sheet2!$D$68:$D$76</c:f>
              <c:strCache>
                <c:ptCount val="9"/>
                <c:pt idx="0">
                  <c:v>Apr</c:v>
                </c:pt>
                <c:pt idx="1">
                  <c:v>May</c:v>
                </c:pt>
                <c:pt idx="2">
                  <c:v>Jun</c:v>
                </c:pt>
                <c:pt idx="3">
                  <c:v>Jul</c:v>
                </c:pt>
                <c:pt idx="4">
                  <c:v>Aug</c:v>
                </c:pt>
                <c:pt idx="5">
                  <c:v>Sep</c:v>
                </c:pt>
                <c:pt idx="6">
                  <c:v>Oct</c:v>
                </c:pt>
                <c:pt idx="7">
                  <c:v>Nov</c:v>
                </c:pt>
                <c:pt idx="8">
                  <c:v>Dec</c:v>
                </c:pt>
              </c:strCache>
            </c:strRef>
          </c:cat>
          <c:val>
            <c:numRef>
              <c:f>Sheet2!$E$68:$E$76</c:f>
              <c:numCache>
                <c:formatCode>General</c:formatCode>
                <c:ptCount val="9"/>
                <c:pt idx="0">
                  <c:v>138</c:v>
                </c:pt>
                <c:pt idx="1">
                  <c:v>134</c:v>
                </c:pt>
                <c:pt idx="2">
                  <c:v>143</c:v>
                </c:pt>
                <c:pt idx="3">
                  <c:v>166</c:v>
                </c:pt>
                <c:pt idx="4">
                  <c:v>163</c:v>
                </c:pt>
                <c:pt idx="5">
                  <c:v>148</c:v>
                </c:pt>
                <c:pt idx="6">
                  <c:v>140</c:v>
                </c:pt>
                <c:pt idx="7">
                  <c:v>143</c:v>
                </c:pt>
                <c:pt idx="8">
                  <c:v>198</c:v>
                </c:pt>
              </c:numCache>
            </c:numRef>
          </c:val>
          <c:smooth val="0"/>
          <c:extLst>
            <c:ext xmlns:c16="http://schemas.microsoft.com/office/drawing/2014/chart" uri="{C3380CC4-5D6E-409C-BE32-E72D297353CC}">
              <c16:uniqueId val="{00000000-5D9A-4DD2-BAD6-961F8B040E11}"/>
            </c:ext>
          </c:extLst>
        </c:ser>
        <c:ser>
          <c:idx val="1"/>
          <c:order val="1"/>
          <c:tx>
            <c:strRef>
              <c:f>Sheet2!$F$67</c:f>
              <c:strCache>
                <c:ptCount val="1"/>
                <c:pt idx="0">
                  <c:v>2020-2021</c:v>
                </c:pt>
              </c:strCache>
            </c:strRef>
          </c:tx>
          <c:spPr>
            <a:ln w="28575" cap="rnd">
              <a:solidFill>
                <a:schemeClr val="accent1">
                  <a:lumMod val="50000"/>
                </a:schemeClr>
              </a:solidFill>
              <a:round/>
            </a:ln>
            <a:effectLst/>
          </c:spPr>
          <c:marker>
            <c:symbol val="none"/>
          </c:marker>
          <c:cat>
            <c:strRef>
              <c:f>Sheet2!$D$68:$D$76</c:f>
              <c:strCache>
                <c:ptCount val="9"/>
                <c:pt idx="0">
                  <c:v>Apr</c:v>
                </c:pt>
                <c:pt idx="1">
                  <c:v>May</c:v>
                </c:pt>
                <c:pt idx="2">
                  <c:v>Jun</c:v>
                </c:pt>
                <c:pt idx="3">
                  <c:v>Jul</c:v>
                </c:pt>
                <c:pt idx="4">
                  <c:v>Aug</c:v>
                </c:pt>
                <c:pt idx="5">
                  <c:v>Sep</c:v>
                </c:pt>
                <c:pt idx="6">
                  <c:v>Oct</c:v>
                </c:pt>
                <c:pt idx="7">
                  <c:v>Nov</c:v>
                </c:pt>
                <c:pt idx="8">
                  <c:v>Dec</c:v>
                </c:pt>
              </c:strCache>
            </c:strRef>
          </c:cat>
          <c:val>
            <c:numRef>
              <c:f>Sheet2!$F$68:$F$76</c:f>
              <c:numCache>
                <c:formatCode>General</c:formatCode>
                <c:ptCount val="9"/>
                <c:pt idx="0">
                  <c:v>43</c:v>
                </c:pt>
                <c:pt idx="1">
                  <c:v>55</c:v>
                </c:pt>
                <c:pt idx="2">
                  <c:v>66</c:v>
                </c:pt>
                <c:pt idx="3">
                  <c:v>107</c:v>
                </c:pt>
                <c:pt idx="4">
                  <c:v>136</c:v>
                </c:pt>
                <c:pt idx="5">
                  <c:v>140</c:v>
                </c:pt>
                <c:pt idx="6">
                  <c:v>138</c:v>
                </c:pt>
                <c:pt idx="7">
                  <c:v>150</c:v>
                </c:pt>
                <c:pt idx="8">
                  <c:v>126</c:v>
                </c:pt>
              </c:numCache>
            </c:numRef>
          </c:val>
          <c:smooth val="0"/>
          <c:extLst>
            <c:ext xmlns:c16="http://schemas.microsoft.com/office/drawing/2014/chart" uri="{C3380CC4-5D6E-409C-BE32-E72D297353CC}">
              <c16:uniqueId val="{00000001-5D9A-4DD2-BAD6-961F8B040E11}"/>
            </c:ext>
          </c:extLst>
        </c:ser>
        <c:dLbls>
          <c:showLegendKey val="0"/>
          <c:showVal val="0"/>
          <c:showCatName val="0"/>
          <c:showSerName val="0"/>
          <c:showPercent val="0"/>
          <c:showBubbleSize val="0"/>
        </c:dLbls>
        <c:smooth val="0"/>
        <c:axId val="474580696"/>
        <c:axId val="474577416"/>
      </c:lineChart>
      <c:catAx>
        <c:axId val="474580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4577416"/>
        <c:crosses val="autoZero"/>
        <c:auto val="1"/>
        <c:lblAlgn val="ctr"/>
        <c:lblOffset val="100"/>
        <c:noMultiLvlLbl val="0"/>
      </c:catAx>
      <c:valAx>
        <c:axId val="4745774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4580696"/>
        <c:crosses val="autoZero"/>
        <c:crossBetween val="between"/>
      </c:valAx>
      <c:spPr>
        <a:noFill/>
        <a:ln>
          <a:noFill/>
        </a:ln>
        <a:effectLst/>
      </c:spPr>
    </c:plotArea>
    <c:legend>
      <c:legendPos val="b"/>
      <c:layout>
        <c:manualLayout>
          <c:xMode val="edge"/>
          <c:yMode val="edge"/>
          <c:x val="0.28720425459943999"/>
          <c:y val="0.86928424715646468"/>
          <c:w val="0.48525689684472895"/>
          <c:h val="0.1307157528435352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000" b="1" i="0" baseline="0" dirty="0">
                <a:effectLst/>
              </a:rPr>
              <a:t>D Division: Incidents Per Month – 2020 v 2019</a:t>
            </a:r>
            <a:endParaRPr lang="en-GB" sz="8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Sheet1!$F$18</c:f>
              <c:strCache>
                <c:ptCount val="1"/>
                <c:pt idx="0">
                  <c:v>2019</c:v>
                </c:pt>
              </c:strCache>
            </c:strRef>
          </c:tx>
          <c:spPr>
            <a:solidFill>
              <a:schemeClr val="accent3">
                <a:lumMod val="60000"/>
                <a:lumOff val="40000"/>
              </a:schemeClr>
            </a:solidFill>
            <a:ln>
              <a:solidFill>
                <a:schemeClr val="bg1">
                  <a:lumMod val="85000"/>
                </a:schemeClr>
              </a:solidFill>
            </a:ln>
            <a:effectLst/>
          </c:spPr>
          <c:invertIfNegative val="0"/>
          <c:cat>
            <c:strRef>
              <c:f>Sheet1!$E$19:$E$27</c:f>
              <c:strCache>
                <c:ptCount val="9"/>
                <c:pt idx="0">
                  <c:v>Apr</c:v>
                </c:pt>
                <c:pt idx="1">
                  <c:v>May</c:v>
                </c:pt>
                <c:pt idx="2">
                  <c:v>Jun</c:v>
                </c:pt>
                <c:pt idx="3">
                  <c:v>Jul</c:v>
                </c:pt>
                <c:pt idx="4">
                  <c:v>Aug</c:v>
                </c:pt>
                <c:pt idx="5">
                  <c:v>Sep</c:v>
                </c:pt>
                <c:pt idx="6">
                  <c:v>Oct</c:v>
                </c:pt>
                <c:pt idx="7">
                  <c:v>Nov</c:v>
                </c:pt>
                <c:pt idx="8">
                  <c:v>Dec</c:v>
                </c:pt>
              </c:strCache>
            </c:strRef>
          </c:cat>
          <c:val>
            <c:numRef>
              <c:f>Sheet1!$F$19:$F$27</c:f>
              <c:numCache>
                <c:formatCode>General</c:formatCode>
                <c:ptCount val="9"/>
                <c:pt idx="0">
                  <c:v>1168</c:v>
                </c:pt>
                <c:pt idx="1">
                  <c:v>1162</c:v>
                </c:pt>
                <c:pt idx="2">
                  <c:v>1152</c:v>
                </c:pt>
                <c:pt idx="3">
                  <c:v>1203</c:v>
                </c:pt>
                <c:pt idx="4">
                  <c:v>1147</c:v>
                </c:pt>
                <c:pt idx="5">
                  <c:v>1151</c:v>
                </c:pt>
                <c:pt idx="6">
                  <c:v>1141</c:v>
                </c:pt>
                <c:pt idx="7">
                  <c:v>1092</c:v>
                </c:pt>
                <c:pt idx="8">
                  <c:v>970</c:v>
                </c:pt>
              </c:numCache>
            </c:numRef>
          </c:val>
          <c:extLst>
            <c:ext xmlns:c16="http://schemas.microsoft.com/office/drawing/2014/chart" uri="{C3380CC4-5D6E-409C-BE32-E72D297353CC}">
              <c16:uniqueId val="{00000000-16D5-4848-A7BB-4EB5FF063E20}"/>
            </c:ext>
          </c:extLst>
        </c:ser>
        <c:ser>
          <c:idx val="1"/>
          <c:order val="1"/>
          <c:tx>
            <c:strRef>
              <c:f>Sheet1!$G$18</c:f>
              <c:strCache>
                <c:ptCount val="1"/>
                <c:pt idx="0">
                  <c:v>2020</c:v>
                </c:pt>
              </c:strCache>
            </c:strRef>
          </c:tx>
          <c:spPr>
            <a:solidFill>
              <a:schemeClr val="accent1">
                <a:lumMod val="50000"/>
              </a:schemeClr>
            </a:solidFill>
            <a:ln>
              <a:solidFill>
                <a:schemeClr val="tx2">
                  <a:lumMod val="50000"/>
                </a:schemeClr>
              </a:solidFill>
            </a:ln>
            <a:effectLst/>
          </c:spPr>
          <c:invertIfNegative val="0"/>
          <c:cat>
            <c:strRef>
              <c:f>Sheet1!$E$19:$E$27</c:f>
              <c:strCache>
                <c:ptCount val="9"/>
                <c:pt idx="0">
                  <c:v>Apr</c:v>
                </c:pt>
                <c:pt idx="1">
                  <c:v>May</c:v>
                </c:pt>
                <c:pt idx="2">
                  <c:v>Jun</c:v>
                </c:pt>
                <c:pt idx="3">
                  <c:v>Jul</c:v>
                </c:pt>
                <c:pt idx="4">
                  <c:v>Aug</c:v>
                </c:pt>
                <c:pt idx="5">
                  <c:v>Sep</c:v>
                </c:pt>
                <c:pt idx="6">
                  <c:v>Oct</c:v>
                </c:pt>
                <c:pt idx="7">
                  <c:v>Nov</c:v>
                </c:pt>
                <c:pt idx="8">
                  <c:v>Dec</c:v>
                </c:pt>
              </c:strCache>
            </c:strRef>
          </c:cat>
          <c:val>
            <c:numRef>
              <c:f>Sheet1!$G$19:$G$27</c:f>
              <c:numCache>
                <c:formatCode>General</c:formatCode>
                <c:ptCount val="9"/>
                <c:pt idx="0">
                  <c:v>526</c:v>
                </c:pt>
                <c:pt idx="1">
                  <c:v>661</c:v>
                </c:pt>
                <c:pt idx="2">
                  <c:v>818</c:v>
                </c:pt>
                <c:pt idx="3">
                  <c:v>996</c:v>
                </c:pt>
                <c:pt idx="4">
                  <c:v>1129</c:v>
                </c:pt>
                <c:pt idx="5">
                  <c:v>1122</c:v>
                </c:pt>
                <c:pt idx="6">
                  <c:v>1276</c:v>
                </c:pt>
                <c:pt idx="7">
                  <c:v>1147</c:v>
                </c:pt>
                <c:pt idx="8">
                  <c:v>987</c:v>
                </c:pt>
              </c:numCache>
            </c:numRef>
          </c:val>
          <c:extLst>
            <c:ext xmlns:c16="http://schemas.microsoft.com/office/drawing/2014/chart" uri="{C3380CC4-5D6E-409C-BE32-E72D297353CC}">
              <c16:uniqueId val="{00000001-16D5-4848-A7BB-4EB5FF063E20}"/>
            </c:ext>
          </c:extLst>
        </c:ser>
        <c:dLbls>
          <c:showLegendKey val="0"/>
          <c:showVal val="0"/>
          <c:showCatName val="0"/>
          <c:showSerName val="0"/>
          <c:showPercent val="0"/>
          <c:showBubbleSize val="0"/>
        </c:dLbls>
        <c:gapWidth val="219"/>
        <c:overlap val="-27"/>
        <c:axId val="870502192"/>
        <c:axId val="870503176"/>
      </c:barChart>
      <c:catAx>
        <c:axId val="870502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0503176"/>
        <c:crosses val="autoZero"/>
        <c:auto val="1"/>
        <c:lblAlgn val="ctr"/>
        <c:lblOffset val="100"/>
        <c:noMultiLvlLbl val="0"/>
      </c:catAx>
      <c:valAx>
        <c:axId val="8705031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0502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0B6CA-E920-4439-B78B-5FA933362E57}" type="datetimeFigureOut">
              <a:rPr lang="en-GB" smtClean="0"/>
              <a:t>08/02/2021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97EEA-6FEB-46D0-A81B-28057426E1FB}" type="slidenum">
              <a:rPr lang="en-GB" smtClean="0"/>
              <a:t>‹#›</a:t>
            </a:fld>
            <a:endParaRPr lang="en-GB"/>
          </a:p>
        </p:txBody>
      </p:sp>
    </p:spTree>
    <p:extLst>
      <p:ext uri="{BB962C8B-B14F-4D97-AF65-F5344CB8AC3E}">
        <p14:creationId xmlns:p14="http://schemas.microsoft.com/office/powerpoint/2010/main" val="913828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8AE971-412D-4156-88EE-1758AC503405}" type="slidenum">
              <a:rPr kumimoji="0" lang="en-GB" alt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alt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9975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AFB31-494D-4144-950E-DC39E691B6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667D74C-A309-4261-896C-B715ABA994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56C24F-B11D-46E7-B46C-94A88F320DDA}"/>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5" name="Footer Placeholder 4">
            <a:extLst>
              <a:ext uri="{FF2B5EF4-FFF2-40B4-BE49-F238E27FC236}">
                <a16:creationId xmlns:a16="http://schemas.microsoft.com/office/drawing/2014/main" id="{866B72FD-7519-447A-89B8-4372FF697C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B168F5-AEB2-4ABE-AFC8-70A2E23496CD}"/>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162578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BA5C9-D13F-4B62-B2F8-874D81A52C9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42FC67-AC1D-447C-820E-96E20730F7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E6EB65-C06D-40BA-81E0-23704DD5B6EC}"/>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5" name="Footer Placeholder 4">
            <a:extLst>
              <a:ext uri="{FF2B5EF4-FFF2-40B4-BE49-F238E27FC236}">
                <a16:creationId xmlns:a16="http://schemas.microsoft.com/office/drawing/2014/main" id="{BE2D4046-AF1F-43D4-A0E5-4887617F36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D49D5D-4488-4B0A-AA03-194773C56982}"/>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1227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18C086-6689-4595-8D14-A33964F4BB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E4017D-ACD1-4169-83B1-D39DE02A0F7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EB5F4A-3964-435D-8858-F922493DD690}"/>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5" name="Footer Placeholder 4">
            <a:extLst>
              <a:ext uri="{FF2B5EF4-FFF2-40B4-BE49-F238E27FC236}">
                <a16:creationId xmlns:a16="http://schemas.microsoft.com/office/drawing/2014/main" id="{1B0B6284-EA26-4C1F-9017-7C3E4B3290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86BE83-F445-4B33-BDFB-84647B381E95}"/>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1721664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10BB9-5445-4E70-BC1B-0769CE7F11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7B81A0-A1CC-4991-86E3-F908643F447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125427-D61C-4273-83AE-188488A4D34B}"/>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5" name="Footer Placeholder 4">
            <a:extLst>
              <a:ext uri="{FF2B5EF4-FFF2-40B4-BE49-F238E27FC236}">
                <a16:creationId xmlns:a16="http://schemas.microsoft.com/office/drawing/2014/main" id="{8A94784F-C8FC-488A-994D-84583AA442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142EA1-7E9D-4FB7-959E-E235799AB362}"/>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100026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1F89F-F2D6-49AB-AF84-12BBEAD876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1943C55-0F5A-4521-98D9-2825D9AEA4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24E471-A378-48ED-BD25-037818F9B981}"/>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5" name="Footer Placeholder 4">
            <a:extLst>
              <a:ext uri="{FF2B5EF4-FFF2-40B4-BE49-F238E27FC236}">
                <a16:creationId xmlns:a16="http://schemas.microsoft.com/office/drawing/2014/main" id="{677EB391-0EC3-4D4E-BF28-44E5E10029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2322FB-76F8-4AEF-9819-6234CE05ED90}"/>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3949234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6F519-6D1C-4BB8-9C84-522FCB6507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0B7110-E044-4A89-A9E6-9627B26E40C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A05611-CFE8-4842-9C2C-0A6982C7FB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735350-31DF-497B-8C64-2FFEF877B1DA}"/>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6" name="Footer Placeholder 5">
            <a:extLst>
              <a:ext uri="{FF2B5EF4-FFF2-40B4-BE49-F238E27FC236}">
                <a16:creationId xmlns:a16="http://schemas.microsoft.com/office/drawing/2014/main" id="{4076716B-2CA8-493F-8BB7-DE469B6162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2509E4-0E98-4098-B185-DDE41BC3FDD7}"/>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412593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C28FD-0A40-4742-9821-AA63499D8D8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CC9BF7-F7C8-4C29-BE4A-81BF39A154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1E6463-4BA4-41D9-9A78-50300AC1435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A0E12F0-8250-4609-80F7-4FCC637D31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A6D5D98-020D-4659-89ED-0E27714B98A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F98F10C-6635-4E32-9D43-9CF1FE3A5977}"/>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8" name="Footer Placeholder 7">
            <a:extLst>
              <a:ext uri="{FF2B5EF4-FFF2-40B4-BE49-F238E27FC236}">
                <a16:creationId xmlns:a16="http://schemas.microsoft.com/office/drawing/2014/main" id="{3D103AB5-F895-43ED-8F39-3D22704DDB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B3C30A3-B60E-4256-B3B4-A5A2AD1596F6}"/>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1505254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1BBB-0E2A-4A51-BBCD-0CDD5DE329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6B3F8D9-4A58-4811-BA80-BAAE7E306E98}"/>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4" name="Footer Placeholder 3">
            <a:extLst>
              <a:ext uri="{FF2B5EF4-FFF2-40B4-BE49-F238E27FC236}">
                <a16:creationId xmlns:a16="http://schemas.microsoft.com/office/drawing/2014/main" id="{F5DBF0EB-A793-4D93-A61B-2127D0282D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D23B397-8A26-44FA-BB27-311CF6B2C4D0}"/>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211601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A63972-11E7-40B9-95D6-6AD3CA2EFA9F}"/>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3" name="Footer Placeholder 2">
            <a:extLst>
              <a:ext uri="{FF2B5EF4-FFF2-40B4-BE49-F238E27FC236}">
                <a16:creationId xmlns:a16="http://schemas.microsoft.com/office/drawing/2014/main" id="{E6BE4436-D1D0-4D51-A822-2EB4DB2D81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1638366-9744-4A53-B922-522D8F70C5E2}"/>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688369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C1E9E-BE17-4723-B0CE-8BBAA39E7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FC1B9C-11E9-4B45-9E03-77814C9B7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291D71-8312-41F5-A590-9256F0047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6BE3913-7654-4A03-9705-D77D0635219B}"/>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6" name="Footer Placeholder 5">
            <a:extLst>
              <a:ext uri="{FF2B5EF4-FFF2-40B4-BE49-F238E27FC236}">
                <a16:creationId xmlns:a16="http://schemas.microsoft.com/office/drawing/2014/main" id="{D5B5EC6C-F66D-4227-8452-5855D699F4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D76FB8-4880-44FA-9908-2D62E119662C}"/>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235486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0D3BC-CE0F-4CFC-804D-BA09B6BEEE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15B5DC7-EDF8-4012-B740-72B874CA8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881AE6-F924-4E2A-9008-07B9AA289B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8A67F8-9B2E-4D30-862C-65A6D98418E2}"/>
              </a:ext>
            </a:extLst>
          </p:cNvPr>
          <p:cNvSpPr>
            <a:spLocks noGrp="1"/>
          </p:cNvSpPr>
          <p:nvPr>
            <p:ph type="dt" sz="half" idx="10"/>
          </p:nvPr>
        </p:nvSpPr>
        <p:spPr/>
        <p:txBody>
          <a:bodyPr/>
          <a:lstStyle/>
          <a:p>
            <a:fld id="{D1109F3D-186B-438D-82D4-27A0E077F5D1}" type="datetimeFigureOut">
              <a:rPr lang="en-GB" smtClean="0"/>
              <a:t>08/02/2021</a:t>
            </a:fld>
            <a:endParaRPr lang="en-GB"/>
          </a:p>
        </p:txBody>
      </p:sp>
      <p:sp>
        <p:nvSpPr>
          <p:cNvPr id="6" name="Footer Placeholder 5">
            <a:extLst>
              <a:ext uri="{FF2B5EF4-FFF2-40B4-BE49-F238E27FC236}">
                <a16:creationId xmlns:a16="http://schemas.microsoft.com/office/drawing/2014/main" id="{67DDC35B-C77C-470D-B91E-CD2C4E412F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6824ED-FC9C-4619-B7A7-5E9E7E956E49}"/>
              </a:ext>
            </a:extLst>
          </p:cNvPr>
          <p:cNvSpPr>
            <a:spLocks noGrp="1"/>
          </p:cNvSpPr>
          <p:nvPr>
            <p:ph type="sldNum" sz="quarter" idx="12"/>
          </p:nvPr>
        </p:nvSpPr>
        <p:spPr/>
        <p:txBody>
          <a:bodyPr/>
          <a:lstStyle/>
          <a:p>
            <a:fld id="{176E0C16-7143-461A-A665-A9C2E06BE8DC}" type="slidenum">
              <a:rPr lang="en-GB" smtClean="0"/>
              <a:t>‹#›</a:t>
            </a:fld>
            <a:endParaRPr lang="en-GB"/>
          </a:p>
        </p:txBody>
      </p:sp>
    </p:spTree>
    <p:extLst>
      <p:ext uri="{BB962C8B-B14F-4D97-AF65-F5344CB8AC3E}">
        <p14:creationId xmlns:p14="http://schemas.microsoft.com/office/powerpoint/2010/main" val="279814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737A88-960C-406C-B802-3255547719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482D73-180F-4157-A06B-9F10B2D11A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E972DA-04F1-46BF-9D2F-B43F6CFDBF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09F3D-186B-438D-82D4-27A0E077F5D1}" type="datetimeFigureOut">
              <a:rPr lang="en-GB" smtClean="0"/>
              <a:t>08/02/2021</a:t>
            </a:fld>
            <a:endParaRPr lang="en-GB"/>
          </a:p>
        </p:txBody>
      </p:sp>
      <p:sp>
        <p:nvSpPr>
          <p:cNvPr id="5" name="Footer Placeholder 4">
            <a:extLst>
              <a:ext uri="{FF2B5EF4-FFF2-40B4-BE49-F238E27FC236}">
                <a16:creationId xmlns:a16="http://schemas.microsoft.com/office/drawing/2014/main" id="{3E04C912-5F64-4D9D-846C-D745A025F9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B8BFB09-3C4E-4139-8DD2-8ED6E7159D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E0C16-7143-461A-A665-A9C2E06BE8DC}" type="slidenum">
              <a:rPr lang="en-GB" smtClean="0"/>
              <a:t>‹#›</a:t>
            </a:fld>
            <a:endParaRPr lang="en-GB"/>
          </a:p>
        </p:txBody>
      </p:sp>
    </p:spTree>
    <p:extLst>
      <p:ext uri="{BB962C8B-B14F-4D97-AF65-F5344CB8AC3E}">
        <p14:creationId xmlns:p14="http://schemas.microsoft.com/office/powerpoint/2010/main" val="275316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B557C07-EEF9-475D-BA03-BF758C7BDCA4}"/>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84594" y="348343"/>
            <a:ext cx="2704969" cy="1452748"/>
          </a:xfrm>
          <a:prstGeom prst="rect">
            <a:avLst/>
          </a:prstGeom>
          <a:noFill/>
          <a:ln>
            <a:noFill/>
          </a:ln>
          <a:extLst/>
        </p:spPr>
      </p:pic>
      <p:sp>
        <p:nvSpPr>
          <p:cNvPr id="5" name="Rectangle 4">
            <a:extLst>
              <a:ext uri="{FF2B5EF4-FFF2-40B4-BE49-F238E27FC236}">
                <a16:creationId xmlns:a16="http://schemas.microsoft.com/office/drawing/2014/main" id="{BB1D789F-9A3B-411E-912F-5DFE3460CBDA}"/>
              </a:ext>
            </a:extLst>
          </p:cNvPr>
          <p:cNvSpPr/>
          <p:nvPr/>
        </p:nvSpPr>
        <p:spPr>
          <a:xfrm>
            <a:off x="3015506" y="2505670"/>
            <a:ext cx="6160982" cy="1846659"/>
          </a:xfrm>
          <a:prstGeom prst="rect">
            <a:avLst/>
          </a:prstGeom>
        </p:spPr>
        <p:txBody>
          <a:bodyPr wrap="none">
            <a:spAutoFit/>
          </a:bodyPr>
          <a:lstStyle/>
          <a:p>
            <a:pPr algn="ctr" defTabSz="457200">
              <a:buFont typeface="Arial"/>
              <a:buNone/>
              <a:defRPr/>
            </a:pPr>
            <a:r>
              <a:rPr lang="en-GB" sz="6600" b="1" spc="-150" dirty="0">
                <a:cs typeface="Arial"/>
              </a:rPr>
              <a:t>COVID-19 Briefing</a:t>
            </a:r>
          </a:p>
          <a:p>
            <a:pPr algn="ctr" defTabSz="457200">
              <a:buFont typeface="Arial"/>
              <a:buNone/>
              <a:defRPr/>
            </a:pPr>
            <a:r>
              <a:rPr lang="en-GB" sz="4800" b="1" spc="-150" dirty="0">
                <a:solidFill>
                  <a:schemeClr val="bg1">
                    <a:lumMod val="50000"/>
                  </a:schemeClr>
                </a:solidFill>
                <a:cs typeface="Arial"/>
              </a:rPr>
              <a:t>D Division</a:t>
            </a:r>
          </a:p>
        </p:txBody>
      </p:sp>
      <p:sp>
        <p:nvSpPr>
          <p:cNvPr id="6" name="TextBox 5">
            <a:extLst>
              <a:ext uri="{FF2B5EF4-FFF2-40B4-BE49-F238E27FC236}">
                <a16:creationId xmlns:a16="http://schemas.microsoft.com/office/drawing/2014/main" id="{9EBCE1AA-3755-46D6-A39E-530E5D38E67D}"/>
              </a:ext>
            </a:extLst>
          </p:cNvPr>
          <p:cNvSpPr txBox="1"/>
          <p:nvPr/>
        </p:nvSpPr>
        <p:spPr>
          <a:xfrm>
            <a:off x="3394362" y="5226201"/>
            <a:ext cx="5403273" cy="1200329"/>
          </a:xfrm>
          <a:prstGeom prst="rect">
            <a:avLst/>
          </a:prstGeom>
          <a:noFill/>
        </p:spPr>
        <p:txBody>
          <a:bodyPr wrap="square" rtlCol="0">
            <a:spAutoFit/>
          </a:bodyPr>
          <a:lstStyle/>
          <a:p>
            <a:pPr algn="ctr"/>
            <a:r>
              <a:rPr lang="en-GB" b="1" spc="-150" dirty="0">
                <a:cs typeface="Arial"/>
              </a:rPr>
              <a:t>Scottish Railways Policing Committee – 17</a:t>
            </a:r>
            <a:r>
              <a:rPr lang="en-GB" b="1" spc="-150" baseline="30000" dirty="0">
                <a:cs typeface="Arial"/>
              </a:rPr>
              <a:t>th</a:t>
            </a:r>
            <a:r>
              <a:rPr lang="en-GB" b="1" spc="-150" dirty="0">
                <a:cs typeface="Arial"/>
              </a:rPr>
              <a:t> February 2021</a:t>
            </a:r>
            <a:endParaRPr lang="en-GB" b="1" spc="-150" dirty="0">
              <a:solidFill>
                <a:srgbClr val="002B5C"/>
              </a:solidFill>
              <a:cs typeface="Arial"/>
            </a:endParaRPr>
          </a:p>
          <a:p>
            <a:pPr algn="ctr"/>
            <a:endParaRPr lang="en-GB" dirty="0"/>
          </a:p>
          <a:p>
            <a:pPr algn="ctr"/>
            <a:r>
              <a:rPr lang="en-GB" dirty="0"/>
              <a:t>Chief Superintendent E. Wylie</a:t>
            </a:r>
          </a:p>
          <a:p>
            <a:endParaRPr lang="en-GB" dirty="0"/>
          </a:p>
        </p:txBody>
      </p:sp>
    </p:spTree>
    <p:extLst>
      <p:ext uri="{BB962C8B-B14F-4D97-AF65-F5344CB8AC3E}">
        <p14:creationId xmlns:p14="http://schemas.microsoft.com/office/powerpoint/2010/main" val="2259329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p:cNvSpPr>
            <a:spLocks noGrp="1"/>
          </p:cNvSpPr>
          <p:nvPr>
            <p:ph type="title"/>
          </p:nvPr>
        </p:nvSpPr>
        <p:spPr>
          <a:xfrm>
            <a:off x="143339" y="2664188"/>
            <a:ext cx="4719643" cy="4371974"/>
          </a:xfrm>
        </p:spPr>
        <p:txBody>
          <a:bodyPr vert="horz" lIns="91440" tIns="45720" rIns="91440" bIns="45720" rtlCol="0" anchor="ctr">
            <a:normAutofit/>
          </a:bodyPr>
          <a:lstStyle/>
          <a:p>
            <a:r>
              <a:rPr lang="en-US" sz="1800" b="1" kern="1200" dirty="0">
                <a:solidFill>
                  <a:srgbClr val="3F3F3F"/>
                </a:solidFill>
                <a:latin typeface="+mj-lt"/>
                <a:ea typeface="+mj-ea"/>
                <a:cs typeface="+mj-cs"/>
              </a:rPr>
              <a:t>The overarching aim is to:</a:t>
            </a:r>
            <a:br>
              <a:rPr lang="en-US" sz="1800" kern="1200" dirty="0">
                <a:solidFill>
                  <a:srgbClr val="3F3F3F"/>
                </a:solidFill>
                <a:latin typeface="+mj-lt"/>
                <a:ea typeface="+mj-ea"/>
                <a:cs typeface="+mj-cs"/>
              </a:rPr>
            </a:br>
            <a:br>
              <a:rPr lang="en-US" sz="1800" kern="1200" dirty="0">
                <a:solidFill>
                  <a:srgbClr val="3F3F3F"/>
                </a:solidFill>
                <a:latin typeface="+mj-lt"/>
                <a:ea typeface="+mj-ea"/>
                <a:cs typeface="+mj-cs"/>
              </a:rPr>
            </a:br>
            <a:r>
              <a:rPr lang="en-US" sz="1800" kern="1200" dirty="0">
                <a:solidFill>
                  <a:srgbClr val="3F3F3F"/>
                </a:solidFill>
                <a:latin typeface="+mj-lt"/>
                <a:ea typeface="+mj-ea"/>
                <a:cs typeface="+mj-cs"/>
              </a:rPr>
              <a:t>Protect our staff and the public.</a:t>
            </a:r>
            <a:br>
              <a:rPr lang="en-US" sz="1800" kern="1200" dirty="0">
                <a:solidFill>
                  <a:srgbClr val="3F3F3F"/>
                </a:solidFill>
                <a:latin typeface="+mj-lt"/>
                <a:ea typeface="+mj-ea"/>
                <a:cs typeface="+mj-cs"/>
              </a:rPr>
            </a:br>
            <a:br>
              <a:rPr lang="en-US" sz="1800" kern="1200" dirty="0">
                <a:solidFill>
                  <a:srgbClr val="3F3F3F"/>
                </a:solidFill>
                <a:latin typeface="+mj-lt"/>
                <a:ea typeface="+mj-ea"/>
                <a:cs typeface="+mj-cs"/>
              </a:rPr>
            </a:br>
            <a:r>
              <a:rPr lang="en-US" sz="1800" kern="1200" dirty="0">
                <a:solidFill>
                  <a:srgbClr val="3F3F3F"/>
                </a:solidFill>
                <a:latin typeface="+mj-lt"/>
                <a:ea typeface="+mj-ea"/>
                <a:cs typeface="+mj-cs"/>
              </a:rPr>
              <a:t>Maintain critical functions and monitor. </a:t>
            </a:r>
            <a:br>
              <a:rPr lang="en-US" sz="1800" kern="1200" dirty="0">
                <a:solidFill>
                  <a:srgbClr val="3F3F3F"/>
                </a:solidFill>
                <a:latin typeface="+mj-lt"/>
                <a:ea typeface="+mj-ea"/>
                <a:cs typeface="+mj-cs"/>
              </a:rPr>
            </a:br>
            <a:br>
              <a:rPr lang="en-US" sz="1800" kern="1200" dirty="0">
                <a:solidFill>
                  <a:srgbClr val="3F3F3F"/>
                </a:solidFill>
                <a:latin typeface="+mj-lt"/>
                <a:ea typeface="+mj-ea"/>
                <a:cs typeface="+mj-cs"/>
              </a:rPr>
            </a:br>
            <a:r>
              <a:rPr lang="en-US" sz="1800" kern="1200" dirty="0">
                <a:solidFill>
                  <a:srgbClr val="3F3F3F"/>
                </a:solidFill>
                <a:latin typeface="+mj-lt"/>
                <a:ea typeface="+mj-ea"/>
                <a:cs typeface="+mj-cs"/>
              </a:rPr>
              <a:t>Adapt our policing response to the ever-evolving threat.</a:t>
            </a:r>
            <a:br>
              <a:rPr lang="en-US" sz="2400" kern="1200" dirty="0">
                <a:solidFill>
                  <a:srgbClr val="3F3F3F"/>
                </a:solidFill>
                <a:latin typeface="+mj-lt"/>
                <a:ea typeface="+mj-ea"/>
                <a:cs typeface="+mj-cs"/>
              </a:rPr>
            </a:br>
            <a:endParaRPr lang="en-US" sz="2400" kern="1200" dirty="0">
              <a:solidFill>
                <a:srgbClr val="3F3F3F"/>
              </a:solidFill>
              <a:latin typeface="+mj-lt"/>
              <a:ea typeface="+mj-ea"/>
              <a:cs typeface="+mj-cs"/>
            </a:endParaRPr>
          </a:p>
        </p:txBody>
      </p:sp>
      <p:sp>
        <p:nvSpPr>
          <p:cNvPr id="6" name="Title 1"/>
          <p:cNvSpPr txBox="1">
            <a:spLocks/>
          </p:cNvSpPr>
          <p:nvPr/>
        </p:nvSpPr>
        <p:spPr bwMode="auto">
          <a:xfrm>
            <a:off x="101738" y="58148"/>
            <a:ext cx="4137753" cy="479202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90000"/>
              </a:lnSpc>
              <a:spcBef>
                <a:spcPts val="1333"/>
              </a:spcBef>
            </a:pPr>
            <a:r>
              <a:rPr lang="en-US" sz="2400" b="1" dirty="0">
                <a:solidFill>
                  <a:schemeClr val="bg1"/>
                </a:solidFill>
                <a:latin typeface="+mn-lt"/>
              </a:rPr>
              <a:t>The BTP policing response to Coronavirus and tactics employed underwritten by a Gold Strategy.</a:t>
            </a:r>
          </a:p>
        </p:txBody>
      </p:sp>
      <p:sp>
        <p:nvSpPr>
          <p:cNvPr id="4" name="Footer Placeholder 3"/>
          <p:cNvSpPr>
            <a:spLocks noGrp="1"/>
          </p:cNvSpPr>
          <p:nvPr>
            <p:ph type="ftr" sz="quarter" idx="11"/>
          </p:nvPr>
        </p:nvSpPr>
        <p:spPr>
          <a:xfrm>
            <a:off x="1290619" y="6223702"/>
            <a:ext cx="5294376" cy="314067"/>
          </a:xfrm>
        </p:spPr>
        <p:txBody>
          <a:bodyPr vert="horz" lIns="91440" tIns="45720" rIns="91440" bIns="45720" rtlCol="0" anchor="ctr">
            <a:normAutofit/>
          </a:bodyPr>
          <a:lstStyle/>
          <a:p>
            <a:pPr algn="l">
              <a:spcAft>
                <a:spcPts val="800"/>
              </a:spcAft>
              <a:defRPr/>
            </a:pPr>
            <a:r>
              <a:rPr lang="en-US" altLang="en-US" sz="1000" kern="1200" dirty="0">
                <a:solidFill>
                  <a:srgbClr val="898989"/>
                </a:solidFill>
                <a:latin typeface="+mn-lt"/>
                <a:ea typeface="+mn-ea"/>
                <a:cs typeface="+mn-cs"/>
              </a:rPr>
              <a:t>.</a:t>
            </a:r>
          </a:p>
        </p:txBody>
      </p:sp>
      <p:pic>
        <p:nvPicPr>
          <p:cNvPr id="12" name="Picture 11">
            <a:extLst>
              <a:ext uri="{FF2B5EF4-FFF2-40B4-BE49-F238E27FC236}">
                <a16:creationId xmlns:a16="http://schemas.microsoft.com/office/drawing/2014/main" id="{DE9BE548-646D-467B-8476-9ACB2AD7CF0E}"/>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49797" y="58147"/>
            <a:ext cx="1979802" cy="1132114"/>
          </a:xfrm>
          <a:prstGeom prst="rect">
            <a:avLst/>
          </a:prstGeom>
          <a:noFill/>
          <a:ln>
            <a:noFill/>
          </a:ln>
          <a:extLst/>
        </p:spPr>
      </p:pic>
    </p:spTree>
    <p:extLst>
      <p:ext uri="{BB962C8B-B14F-4D97-AF65-F5344CB8AC3E}">
        <p14:creationId xmlns:p14="http://schemas.microsoft.com/office/powerpoint/2010/main" val="67235724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EE0F61-B361-4CE5-82AC-5C5B60435C00}"/>
              </a:ext>
            </a:extLst>
          </p:cNvPr>
          <p:cNvSpPr txBox="1">
            <a:spLocks noChangeArrowheads="1"/>
          </p:cNvSpPr>
          <p:nvPr/>
        </p:nvSpPr>
        <p:spPr bwMode="auto">
          <a:xfrm>
            <a:off x="4475396" y="383695"/>
            <a:ext cx="324120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u="sng" dirty="0">
                <a:latin typeface="+mn-lt"/>
              </a:rPr>
              <a:t>Policing Approach</a:t>
            </a:r>
          </a:p>
        </p:txBody>
      </p:sp>
      <p:pic>
        <p:nvPicPr>
          <p:cNvPr id="5" name="Picture 4">
            <a:extLst>
              <a:ext uri="{FF2B5EF4-FFF2-40B4-BE49-F238E27FC236}">
                <a16:creationId xmlns:a16="http://schemas.microsoft.com/office/drawing/2014/main" id="{D6A27E13-17C4-4B84-BEE5-EC95F69EE15C}"/>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74170" y="110026"/>
            <a:ext cx="2046515" cy="1132114"/>
          </a:xfrm>
          <a:prstGeom prst="rect">
            <a:avLst/>
          </a:prstGeom>
          <a:noFill/>
          <a:ln>
            <a:noFill/>
          </a:ln>
          <a:extLst/>
        </p:spPr>
      </p:pic>
      <p:sp>
        <p:nvSpPr>
          <p:cNvPr id="6" name="Rectangle 2">
            <a:extLst>
              <a:ext uri="{FF2B5EF4-FFF2-40B4-BE49-F238E27FC236}">
                <a16:creationId xmlns:a16="http://schemas.microsoft.com/office/drawing/2014/main" id="{989B42AF-18C1-4E46-84E0-B39947101649}"/>
              </a:ext>
            </a:extLst>
          </p:cNvPr>
          <p:cNvSpPr>
            <a:spLocks noChangeArrowheads="1"/>
          </p:cNvSpPr>
          <p:nvPr/>
        </p:nvSpPr>
        <p:spPr bwMode="auto">
          <a:xfrm>
            <a:off x="368213" y="1131209"/>
            <a:ext cx="11455573" cy="607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gn="just">
              <a:buFont typeface="Arial" panose="020B0604020202020204" pitchFamily="34" charset="0"/>
              <a:buChar char="•"/>
            </a:pPr>
            <a:endParaRPr lang="en-GB" sz="1400" b="1" dirty="0"/>
          </a:p>
          <a:p>
            <a:pPr marL="285750" lvl="0" indent="-285750" algn="just">
              <a:lnSpc>
                <a:spcPct val="150000"/>
              </a:lnSpc>
              <a:buFont typeface="Arial" panose="020B0604020202020204" pitchFamily="34" charset="0"/>
              <a:buChar char="•"/>
            </a:pPr>
            <a:r>
              <a:rPr lang="en-GB" sz="1600" dirty="0"/>
              <a:t>Officers follow the 4Es when dealing with the public:  </a:t>
            </a:r>
            <a:r>
              <a:rPr lang="en-GB" sz="1600" b="1" dirty="0"/>
              <a:t>Engage, Explain, Encourage, Enforce.</a:t>
            </a:r>
          </a:p>
          <a:p>
            <a:pPr marL="285750" lvl="0" indent="-285750" algn="just">
              <a:lnSpc>
                <a:spcPct val="150000"/>
              </a:lnSpc>
              <a:buFont typeface="Arial" panose="020B0604020202020204" pitchFamily="34" charset="0"/>
              <a:buChar char="•"/>
            </a:pPr>
            <a:endParaRPr lang="en-GB" sz="1600" b="1" dirty="0"/>
          </a:p>
          <a:p>
            <a:pPr marL="271463" indent="-271463" algn="just">
              <a:lnSpc>
                <a:spcPct val="150000"/>
              </a:lnSpc>
              <a:buFont typeface="Arial" panose="020B0604020202020204" pitchFamily="34" charset="0"/>
              <a:buChar char="•"/>
            </a:pPr>
            <a:r>
              <a:rPr lang="en-GB" sz="1600" dirty="0"/>
              <a:t>Whilst the 4E approach will not change, BTP have now adopted the ‘enhanced enforcement posture’ which has been in place for the higher Tier areas since their inception. This includes increased proactivity in interventions with anybody breaching COVID-19 regulations – particularly those not wearing face coverings or gathered in groups. Where officers do not get compliance through 4Es and are required to give directions to leave / return home under the regulations, officers</a:t>
            </a:r>
            <a:r>
              <a:rPr lang="en-GB" sz="1600" b="1" dirty="0"/>
              <a:t> are encouraged </a:t>
            </a:r>
            <a:r>
              <a:rPr lang="en-GB" sz="1600" dirty="0"/>
              <a:t>to consider the use of FPN’s.</a:t>
            </a:r>
          </a:p>
          <a:p>
            <a:pPr marL="285750" lvl="0" indent="-285750" algn="just">
              <a:lnSpc>
                <a:spcPct val="150000"/>
              </a:lnSpc>
              <a:buFont typeface="Arial" panose="020B0604020202020204" pitchFamily="34" charset="0"/>
              <a:buChar char="•"/>
            </a:pPr>
            <a:endParaRPr lang="en-GB" sz="1400" b="1" dirty="0"/>
          </a:p>
          <a:p>
            <a:pPr marL="285750" indent="-285750" algn="just">
              <a:lnSpc>
                <a:spcPct val="150000"/>
              </a:lnSpc>
              <a:buFont typeface="Arial" panose="020B0604020202020204" pitchFamily="34" charset="0"/>
              <a:buChar char="•"/>
            </a:pPr>
            <a:r>
              <a:rPr lang="en-GB" sz="1600" dirty="0"/>
              <a:t>The policing approach is focused on protecting rail staff and key workers. Officers are fully briefed on the new powers in relation to Coronavirus legislation.</a:t>
            </a:r>
          </a:p>
          <a:p>
            <a:pPr marL="285750" indent="-285750" algn="just">
              <a:lnSpc>
                <a:spcPct val="150000"/>
              </a:lnSpc>
              <a:buFont typeface="Arial" panose="020B0604020202020204" pitchFamily="34" charset="0"/>
              <a:buChar char="•"/>
            </a:pPr>
            <a:endParaRPr lang="en-GB" sz="1600" dirty="0"/>
          </a:p>
          <a:p>
            <a:pPr marL="285750" lvl="0" indent="-285750" algn="just">
              <a:lnSpc>
                <a:spcPct val="150000"/>
              </a:lnSpc>
              <a:buFont typeface="Arial" panose="020B0604020202020204" pitchFamily="34" charset="0"/>
              <a:buChar char="•"/>
            </a:pPr>
            <a:r>
              <a:rPr lang="en-GB" sz="1600" dirty="0"/>
              <a:t>Enforcement is a last resort. There have been 1193 FPNs and 81,461 interventions made </a:t>
            </a:r>
            <a:r>
              <a:rPr lang="en-GB" sz="1600" dirty="0" err="1"/>
              <a:t>Forcewide</a:t>
            </a:r>
            <a:r>
              <a:rPr lang="en-GB" sz="1600" dirty="0"/>
              <a:t> since March 2020.</a:t>
            </a:r>
          </a:p>
          <a:p>
            <a:pPr marL="285750" indent="-285750" algn="just">
              <a:lnSpc>
                <a:spcPct val="150000"/>
              </a:lnSpc>
              <a:buFont typeface="Arial" panose="020B0604020202020204" pitchFamily="34" charset="0"/>
              <a:buChar char="•"/>
            </a:pPr>
            <a:endParaRPr lang="en-GB" sz="1600" dirty="0"/>
          </a:p>
          <a:p>
            <a:pPr marL="285750" indent="-285750" algn="just">
              <a:lnSpc>
                <a:spcPct val="150000"/>
              </a:lnSpc>
              <a:buFont typeface="Arial" panose="020B0604020202020204" pitchFamily="34" charset="0"/>
              <a:buChar char="•"/>
            </a:pPr>
            <a:r>
              <a:rPr lang="en-GB" sz="1600" dirty="0"/>
              <a:t>D Division officers have worked in conjunction with partners in Scotland as well as England and Wales.</a:t>
            </a:r>
          </a:p>
          <a:p>
            <a:pPr marL="285750" indent="-285750" algn="just">
              <a:lnSpc>
                <a:spcPct val="150000"/>
              </a:lnSpc>
              <a:buFont typeface="Arial" panose="020B0604020202020204" pitchFamily="34" charset="0"/>
              <a:buChar char="•"/>
            </a:pPr>
            <a:endParaRPr lang="en-GB" sz="1600" dirty="0"/>
          </a:p>
          <a:p>
            <a:endParaRPr lang="en-GB" dirty="0"/>
          </a:p>
        </p:txBody>
      </p:sp>
    </p:spTree>
    <p:extLst>
      <p:ext uri="{BB962C8B-B14F-4D97-AF65-F5344CB8AC3E}">
        <p14:creationId xmlns:p14="http://schemas.microsoft.com/office/powerpoint/2010/main" val="245909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1" name="Picture 20">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4" name="Rectangle 3">
            <a:extLst>
              <a:ext uri="{FF2B5EF4-FFF2-40B4-BE49-F238E27FC236}">
                <a16:creationId xmlns:a16="http://schemas.microsoft.com/office/drawing/2014/main" id="{BAEFC21D-9D96-4B46-8FA1-637057C08B8E}"/>
              </a:ext>
            </a:extLst>
          </p:cNvPr>
          <p:cNvSpPr/>
          <p:nvPr/>
        </p:nvSpPr>
        <p:spPr>
          <a:xfrm>
            <a:off x="2618437" y="2371725"/>
            <a:ext cx="6955124" cy="3038475"/>
          </a:xfrm>
          <a:prstGeom prst="rect">
            <a:avLst/>
          </a:prstGeom>
        </p:spPr>
        <p:txBody>
          <a:bodyPr vert="horz" lIns="91440" tIns="45720" rIns="91440" bIns="45720" rtlCol="0" anchor="t">
            <a:normAutofit lnSpcReduction="10000"/>
          </a:bodyPr>
          <a:lstStyle/>
          <a:p>
            <a:pPr marL="285750" indent="-228600">
              <a:lnSpc>
                <a:spcPct val="90000"/>
              </a:lnSpc>
              <a:spcAft>
                <a:spcPts val="600"/>
              </a:spcAft>
              <a:buFont typeface="Arial" panose="020B0604020202020204" pitchFamily="34" charset="0"/>
              <a:buChar char="•"/>
            </a:pPr>
            <a:r>
              <a:rPr lang="en-US" sz="1900" dirty="0">
                <a:solidFill>
                  <a:srgbClr val="FFFFFF"/>
                </a:solidFill>
              </a:rPr>
              <a:t>D Division resourcing has been strained due to COVID-related absence (mainly due to self-isolation). However, abstraction rates in D Division are relatively low. </a:t>
            </a:r>
            <a:r>
              <a:rPr lang="en-GB" sz="1900" dirty="0">
                <a:solidFill>
                  <a:srgbClr val="FFFFFF"/>
                </a:solidFill>
              </a:rPr>
              <a:t>At the beginning of February, the COVID abstraction ratio for D Division is 0.3%.</a:t>
            </a:r>
            <a:endParaRPr lang="en-US" sz="1900" dirty="0">
              <a:solidFill>
                <a:srgbClr val="FFFFFF"/>
              </a:solidFill>
            </a:endParaRPr>
          </a:p>
          <a:p>
            <a:pPr marL="285750" indent="-228600">
              <a:lnSpc>
                <a:spcPct val="90000"/>
              </a:lnSpc>
              <a:spcAft>
                <a:spcPts val="600"/>
              </a:spcAft>
              <a:buFont typeface="Arial" panose="020B0604020202020204" pitchFamily="34" charset="0"/>
              <a:buChar char="•"/>
            </a:pPr>
            <a:endParaRPr lang="en-US" sz="1900" dirty="0">
              <a:solidFill>
                <a:srgbClr val="FFFFFF"/>
              </a:solidFill>
            </a:endParaRPr>
          </a:p>
          <a:p>
            <a:pPr marL="285750" indent="-228600">
              <a:lnSpc>
                <a:spcPct val="90000"/>
              </a:lnSpc>
              <a:spcAft>
                <a:spcPts val="600"/>
              </a:spcAft>
              <a:buFont typeface="Arial" panose="020B0604020202020204" pitchFamily="34" charset="0"/>
              <a:buChar char="•"/>
            </a:pPr>
            <a:r>
              <a:rPr lang="en-US" sz="1900" dirty="0">
                <a:solidFill>
                  <a:srgbClr val="FFFFFF"/>
                </a:solidFill>
              </a:rPr>
              <a:t>The division has remained fully operational and has provided a full policing service to the industry throughout the crisis.</a:t>
            </a:r>
          </a:p>
          <a:p>
            <a:pPr marL="285750" indent="-228600">
              <a:lnSpc>
                <a:spcPct val="90000"/>
              </a:lnSpc>
              <a:spcAft>
                <a:spcPts val="600"/>
              </a:spcAft>
              <a:buFont typeface="Arial" panose="020B0604020202020204" pitchFamily="34" charset="0"/>
              <a:buChar char="•"/>
            </a:pPr>
            <a:endParaRPr lang="en-US" sz="1900" dirty="0">
              <a:solidFill>
                <a:srgbClr val="FFFFFF"/>
              </a:solidFill>
            </a:endParaRPr>
          </a:p>
          <a:p>
            <a:pPr marL="285750" indent="-228600">
              <a:lnSpc>
                <a:spcPct val="90000"/>
              </a:lnSpc>
              <a:spcAft>
                <a:spcPts val="600"/>
              </a:spcAft>
              <a:buFont typeface="Arial" panose="020B0604020202020204" pitchFamily="34" charset="0"/>
              <a:buChar char="•"/>
            </a:pPr>
            <a:r>
              <a:rPr lang="en-US" sz="1900" dirty="0">
                <a:solidFill>
                  <a:srgbClr val="FFFFFF"/>
                </a:solidFill>
              </a:rPr>
              <a:t>Extra support from Special Constabulary on D Division has meant that routine policing and operations have been able to continue.</a:t>
            </a:r>
          </a:p>
          <a:p>
            <a:pPr marL="285750" indent="-228600">
              <a:lnSpc>
                <a:spcPct val="90000"/>
              </a:lnSpc>
              <a:spcAft>
                <a:spcPts val="600"/>
              </a:spcAft>
              <a:buFont typeface="Arial" panose="020B0604020202020204" pitchFamily="34" charset="0"/>
              <a:buChar char="•"/>
            </a:pPr>
            <a:endParaRPr lang="en-US" sz="1900" dirty="0">
              <a:solidFill>
                <a:srgbClr val="FFFFFF"/>
              </a:solidFill>
            </a:endParaRPr>
          </a:p>
          <a:p>
            <a:pPr marL="285750" indent="-228600">
              <a:lnSpc>
                <a:spcPct val="90000"/>
              </a:lnSpc>
              <a:spcAft>
                <a:spcPts val="600"/>
              </a:spcAft>
              <a:buFont typeface="Arial" panose="020B0604020202020204" pitchFamily="34" charset="0"/>
              <a:buChar char="•"/>
            </a:pPr>
            <a:endParaRPr lang="en-US" sz="1900" dirty="0">
              <a:solidFill>
                <a:srgbClr val="FFFFFF"/>
              </a:solidFill>
            </a:endParaRPr>
          </a:p>
        </p:txBody>
      </p:sp>
      <p:pic>
        <p:nvPicPr>
          <p:cNvPr id="5" name="Picture 4">
            <a:extLst>
              <a:ext uri="{FF2B5EF4-FFF2-40B4-BE49-F238E27FC236}">
                <a16:creationId xmlns:a16="http://schemas.microsoft.com/office/drawing/2014/main" id="{4FCF40E4-6A0F-42A4-AA71-0EB6C9AC4F5E}"/>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174170" y="110026"/>
            <a:ext cx="2032001" cy="1109174"/>
          </a:xfrm>
          <a:prstGeom prst="rect">
            <a:avLst/>
          </a:prstGeom>
          <a:noFill/>
          <a:ln>
            <a:noFill/>
          </a:ln>
          <a:extLst/>
        </p:spPr>
      </p:pic>
      <p:sp>
        <p:nvSpPr>
          <p:cNvPr id="8" name="Rectangle 7">
            <a:extLst>
              <a:ext uri="{FF2B5EF4-FFF2-40B4-BE49-F238E27FC236}">
                <a16:creationId xmlns:a16="http://schemas.microsoft.com/office/drawing/2014/main" id="{C98C4497-DFD7-4366-98C1-AC542C051612}"/>
              </a:ext>
            </a:extLst>
          </p:cNvPr>
          <p:cNvSpPr/>
          <p:nvPr/>
        </p:nvSpPr>
        <p:spPr>
          <a:xfrm>
            <a:off x="4503768" y="493039"/>
            <a:ext cx="3184462" cy="523220"/>
          </a:xfrm>
          <a:prstGeom prst="rect">
            <a:avLst/>
          </a:prstGeom>
        </p:spPr>
        <p:txBody>
          <a:bodyPr wrap="none">
            <a:spAutoFit/>
          </a:bodyPr>
          <a:lstStyle/>
          <a:p>
            <a:r>
              <a:rPr lang="en-GB" sz="2800" u="sng" dirty="0"/>
              <a:t>Resource Availability</a:t>
            </a:r>
          </a:p>
        </p:txBody>
      </p:sp>
    </p:spTree>
    <p:extLst>
      <p:ext uri="{BB962C8B-B14F-4D97-AF65-F5344CB8AC3E}">
        <p14:creationId xmlns:p14="http://schemas.microsoft.com/office/powerpoint/2010/main" val="306537834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BDC598-9FA2-4FBE-91CE-716F4318B6F3}"/>
              </a:ext>
            </a:extLst>
          </p:cNvPr>
          <p:cNvSpPr txBox="1">
            <a:spLocks noChangeArrowheads="1"/>
          </p:cNvSpPr>
          <p:nvPr/>
        </p:nvSpPr>
        <p:spPr bwMode="auto">
          <a:xfrm>
            <a:off x="4735686" y="403003"/>
            <a:ext cx="26510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800" b="1" u="sng" dirty="0">
                <a:latin typeface="+mn-lt"/>
              </a:rPr>
              <a:t>Passenger Travel</a:t>
            </a:r>
          </a:p>
        </p:txBody>
      </p:sp>
      <p:pic>
        <p:nvPicPr>
          <p:cNvPr id="5" name="Picture 4">
            <a:extLst>
              <a:ext uri="{FF2B5EF4-FFF2-40B4-BE49-F238E27FC236}">
                <a16:creationId xmlns:a16="http://schemas.microsoft.com/office/drawing/2014/main" id="{7D825D60-EE5A-4CC7-BC89-0A59BD98AB0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174170" y="110026"/>
            <a:ext cx="2032001" cy="1109174"/>
          </a:xfrm>
          <a:prstGeom prst="rect">
            <a:avLst/>
          </a:prstGeom>
          <a:noFill/>
          <a:ln>
            <a:noFill/>
          </a:ln>
          <a:extLst/>
        </p:spPr>
      </p:pic>
      <p:sp>
        <p:nvSpPr>
          <p:cNvPr id="6" name="TextBox 3">
            <a:extLst>
              <a:ext uri="{FF2B5EF4-FFF2-40B4-BE49-F238E27FC236}">
                <a16:creationId xmlns:a16="http://schemas.microsoft.com/office/drawing/2014/main" id="{9F921A5F-A7C1-40D2-9270-E521CBEE770A}"/>
              </a:ext>
            </a:extLst>
          </p:cNvPr>
          <p:cNvSpPr txBox="1">
            <a:spLocks noChangeArrowheads="1"/>
          </p:cNvSpPr>
          <p:nvPr/>
        </p:nvSpPr>
        <p:spPr bwMode="auto">
          <a:xfrm>
            <a:off x="533158" y="1235246"/>
            <a:ext cx="11125683" cy="1900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285750" indent="-285750" eaLnBrk="1" hangingPunct="1">
              <a:lnSpc>
                <a:spcPct val="150000"/>
              </a:lnSpc>
              <a:buFont typeface="Arial" panose="020B0604020202020204" pitchFamily="34" charset="0"/>
              <a:buChar char="•"/>
            </a:pPr>
            <a:r>
              <a:rPr lang="en-GB" sz="1600" dirty="0">
                <a:latin typeface="+mn-lt"/>
              </a:rPr>
              <a:t>Passenger footfall has significantly reduced across Scotland.</a:t>
            </a:r>
          </a:p>
          <a:p>
            <a:pPr marL="285750" indent="-285750" eaLnBrk="1" hangingPunct="1">
              <a:lnSpc>
                <a:spcPct val="150000"/>
              </a:lnSpc>
              <a:buFont typeface="Arial" panose="020B0604020202020204" pitchFamily="34" charset="0"/>
              <a:buChar char="•"/>
            </a:pPr>
            <a:r>
              <a:rPr lang="en-GB" sz="1600" dirty="0">
                <a:latin typeface="+mn-lt"/>
              </a:rPr>
              <a:t>Data estimations from the Office of Rail and Road (ORR) indicate that passenger rail usage continued to be affected by the coronavirus (COVID-19) pandemic during the second quarter of 2020-21 (data for Q3 is due to be published 11th March 2021).</a:t>
            </a:r>
          </a:p>
          <a:p>
            <a:pPr marL="285750" indent="-285750" eaLnBrk="1" hangingPunct="1">
              <a:lnSpc>
                <a:spcPct val="150000"/>
              </a:lnSpc>
              <a:buFont typeface="Arial" panose="020B0604020202020204" pitchFamily="34" charset="0"/>
              <a:buChar char="•"/>
            </a:pPr>
            <a:r>
              <a:rPr lang="en-GB" sz="1600" dirty="0">
                <a:latin typeface="+mn-lt"/>
              </a:rPr>
              <a:t>Network Rail data showing footfall for Edinburgh Waverley and Glasgow Central stations has been shown in the tables below (figures incl. concourse and retail footfall). </a:t>
            </a:r>
          </a:p>
        </p:txBody>
      </p:sp>
      <p:graphicFrame>
        <p:nvGraphicFramePr>
          <p:cNvPr id="7" name="Chart 6">
            <a:extLst>
              <a:ext uri="{FF2B5EF4-FFF2-40B4-BE49-F238E27FC236}">
                <a16:creationId xmlns:a16="http://schemas.microsoft.com/office/drawing/2014/main" id="{479FC876-A4B0-4247-B16E-2D151BC4762A}"/>
              </a:ext>
            </a:extLst>
          </p:cNvPr>
          <p:cNvGraphicFramePr>
            <a:graphicFrameLocks/>
          </p:cNvGraphicFramePr>
          <p:nvPr>
            <p:extLst>
              <p:ext uri="{D42A27DB-BD31-4B8C-83A1-F6EECF244321}">
                <p14:modId xmlns:p14="http://schemas.microsoft.com/office/powerpoint/2010/main" val="789443905"/>
              </p:ext>
            </p:extLst>
          </p:nvPr>
        </p:nvGraphicFramePr>
        <p:xfrm>
          <a:off x="706276" y="3429000"/>
          <a:ext cx="5230067" cy="29398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B062E921-E099-44DD-A0E1-46D684E5028D}"/>
              </a:ext>
            </a:extLst>
          </p:cNvPr>
          <p:cNvGraphicFramePr>
            <a:graphicFrameLocks/>
          </p:cNvGraphicFramePr>
          <p:nvPr>
            <p:extLst>
              <p:ext uri="{D42A27DB-BD31-4B8C-83A1-F6EECF244321}">
                <p14:modId xmlns:p14="http://schemas.microsoft.com/office/powerpoint/2010/main" val="611889647"/>
              </p:ext>
            </p:extLst>
          </p:nvPr>
        </p:nvGraphicFramePr>
        <p:xfrm>
          <a:off x="6061209" y="3429001"/>
          <a:ext cx="5389724" cy="29398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1191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672A1DE-B1B8-49F7-BECD-19E3C1E40244}"/>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33000"/>
                    </a14:imgEffect>
                  </a14:imgLayer>
                </a14:imgProps>
              </a:ext>
            </a:extLst>
          </a:blip>
          <a:srcRect l="62619" t="42040" r="21049" b="31890"/>
          <a:stretch/>
        </p:blipFill>
        <p:spPr>
          <a:xfrm>
            <a:off x="431079" y="3722283"/>
            <a:ext cx="3254230" cy="2583161"/>
          </a:xfrm>
          <a:prstGeom prst="rect">
            <a:avLst/>
          </a:prstGeom>
        </p:spPr>
      </p:pic>
      <p:sp>
        <p:nvSpPr>
          <p:cNvPr id="7" name="Rectangle 2">
            <a:extLst>
              <a:ext uri="{FF2B5EF4-FFF2-40B4-BE49-F238E27FC236}">
                <a16:creationId xmlns:a16="http://schemas.microsoft.com/office/drawing/2014/main" id="{A7263854-4F7E-4E16-AB56-4B83C583ADDA}"/>
              </a:ext>
            </a:extLst>
          </p:cNvPr>
          <p:cNvSpPr>
            <a:spLocks noChangeArrowheads="1"/>
          </p:cNvSpPr>
          <p:nvPr/>
        </p:nvSpPr>
        <p:spPr bwMode="auto">
          <a:xfrm>
            <a:off x="363394" y="392518"/>
            <a:ext cx="11397527" cy="395967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p>
            <a:pPr marL="285750" indent="-285750" algn="just">
              <a:spcBef>
                <a:spcPts val="450"/>
              </a:spcBef>
              <a:spcAft>
                <a:spcPts val="450"/>
              </a:spcAft>
              <a:buFont typeface="Arial" panose="020B0604020202020204" pitchFamily="34" charset="0"/>
              <a:buChar char="•"/>
            </a:pPr>
            <a:r>
              <a:rPr lang="en-US" sz="1450" dirty="0"/>
              <a:t>D Division has managed to continue to meet demands well throughout the COVID pandemic.</a:t>
            </a:r>
          </a:p>
          <a:p>
            <a:pPr marL="285750" indent="-285750" algn="just">
              <a:spcBef>
                <a:spcPts val="450"/>
              </a:spcBef>
              <a:spcAft>
                <a:spcPts val="450"/>
              </a:spcAft>
              <a:buFont typeface="Arial" panose="020B0604020202020204" pitchFamily="34" charset="0"/>
              <a:buChar char="•"/>
            </a:pPr>
            <a:r>
              <a:rPr lang="en-US" sz="1450" dirty="0"/>
              <a:t>The impact of government Lockdown restrictions meant that the amount of services running across the network was reduced. Although, services were restored in the busier summer months and into autumn, </a:t>
            </a:r>
            <a:r>
              <a:rPr lang="en-GB" sz="1450" dirty="0"/>
              <a:t>usage is still considerably lower than it was before the pandemic. </a:t>
            </a:r>
            <a:endParaRPr lang="en-US" sz="1450" dirty="0"/>
          </a:p>
          <a:p>
            <a:pPr marL="285750" indent="-285750" algn="just">
              <a:spcBef>
                <a:spcPts val="450"/>
              </a:spcBef>
              <a:spcAft>
                <a:spcPts val="450"/>
              </a:spcAft>
              <a:buFont typeface="Arial" panose="020B0604020202020204" pitchFamily="34" charset="0"/>
              <a:buChar char="•"/>
            </a:pPr>
            <a:r>
              <a:rPr lang="en-US" sz="1450" dirty="0"/>
              <a:t>Calls for service were vastly reduced in the first Lockdown in April and May and numbers increased and peaked in October 2020. </a:t>
            </a:r>
          </a:p>
          <a:p>
            <a:pPr marL="285750" indent="-285750" algn="just">
              <a:spcBef>
                <a:spcPts val="450"/>
              </a:spcBef>
              <a:spcAft>
                <a:spcPts val="450"/>
              </a:spcAft>
              <a:buFont typeface="Arial" panose="020B0604020202020204" pitchFamily="34" charset="0"/>
              <a:buChar char="•"/>
            </a:pPr>
            <a:r>
              <a:rPr lang="en-US" sz="1450" dirty="0"/>
              <a:t>After an initial drop in crime volume in April, levels steadily rose up to September. November crime was higher than the PY but renewed restrictions meant that crime levels dipped again in December and at the end of Quarter 3, the Division has now recorded 412 (30%) less crimes YTD than in the PYTD</a:t>
            </a:r>
            <a:r>
              <a:rPr lang="en-US" sz="1450" b="1" dirty="0"/>
              <a:t>.</a:t>
            </a:r>
          </a:p>
        </p:txBody>
      </p:sp>
      <p:pic>
        <p:nvPicPr>
          <p:cNvPr id="8" name="Picture 7">
            <a:extLst>
              <a:ext uri="{FF2B5EF4-FFF2-40B4-BE49-F238E27FC236}">
                <a16:creationId xmlns:a16="http://schemas.microsoft.com/office/drawing/2014/main" id="{18A88FC1-EC48-4EE5-BCDA-F8668DEDAE60}"/>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174170" y="110026"/>
            <a:ext cx="2032001" cy="1109174"/>
          </a:xfrm>
          <a:prstGeom prst="rect">
            <a:avLst/>
          </a:prstGeom>
          <a:noFill/>
          <a:ln>
            <a:noFill/>
          </a:ln>
          <a:extLst/>
        </p:spPr>
      </p:pic>
      <p:sp>
        <p:nvSpPr>
          <p:cNvPr id="9" name="TextBox 8">
            <a:extLst>
              <a:ext uri="{FF2B5EF4-FFF2-40B4-BE49-F238E27FC236}">
                <a16:creationId xmlns:a16="http://schemas.microsoft.com/office/drawing/2014/main" id="{830C1215-7654-4D46-A16E-CDCF0F5CFF65}"/>
              </a:ext>
            </a:extLst>
          </p:cNvPr>
          <p:cNvSpPr txBox="1"/>
          <p:nvPr/>
        </p:nvSpPr>
        <p:spPr>
          <a:xfrm>
            <a:off x="5250873" y="290946"/>
            <a:ext cx="3463636" cy="523220"/>
          </a:xfrm>
          <a:prstGeom prst="rect">
            <a:avLst/>
          </a:prstGeom>
          <a:noFill/>
        </p:spPr>
        <p:txBody>
          <a:bodyPr wrap="square" rtlCol="0">
            <a:spAutoFit/>
          </a:bodyPr>
          <a:lstStyle/>
          <a:p>
            <a:r>
              <a:rPr lang="en-GB" sz="2800" b="1" u="sng" dirty="0"/>
              <a:t>Demand</a:t>
            </a:r>
          </a:p>
        </p:txBody>
      </p:sp>
      <p:graphicFrame>
        <p:nvGraphicFramePr>
          <p:cNvPr id="11" name="Chart 10">
            <a:extLst>
              <a:ext uri="{FF2B5EF4-FFF2-40B4-BE49-F238E27FC236}">
                <a16:creationId xmlns:a16="http://schemas.microsoft.com/office/drawing/2014/main" id="{2279CAB8-CE10-42F5-A7A1-0841E718C7C0}"/>
              </a:ext>
            </a:extLst>
          </p:cNvPr>
          <p:cNvGraphicFramePr/>
          <p:nvPr>
            <p:extLst>
              <p:ext uri="{D42A27DB-BD31-4B8C-83A1-F6EECF244321}">
                <p14:modId xmlns:p14="http://schemas.microsoft.com/office/powerpoint/2010/main" val="1327920814"/>
              </p:ext>
            </p:extLst>
          </p:nvPr>
        </p:nvGraphicFramePr>
        <p:xfrm>
          <a:off x="3801225" y="3722282"/>
          <a:ext cx="3754581" cy="258316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F1A51223-FB2A-4D8C-A5CB-71AE570A0AB3}"/>
              </a:ext>
            </a:extLst>
          </p:cNvPr>
          <p:cNvGraphicFramePr>
            <a:graphicFrameLocks/>
          </p:cNvGraphicFramePr>
          <p:nvPr>
            <p:extLst>
              <p:ext uri="{D42A27DB-BD31-4B8C-83A1-F6EECF244321}">
                <p14:modId xmlns:p14="http://schemas.microsoft.com/office/powerpoint/2010/main" val="3057754226"/>
              </p:ext>
            </p:extLst>
          </p:nvPr>
        </p:nvGraphicFramePr>
        <p:xfrm>
          <a:off x="7453745" y="3722282"/>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24979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3" name="Picture 12">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4" name="Oval 13">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a:extLst>
              <a:ext uri="{FF2B5EF4-FFF2-40B4-BE49-F238E27FC236}">
                <a16:creationId xmlns:a16="http://schemas.microsoft.com/office/drawing/2014/main" id="{4E444102-A45C-4445-A4F6-0778CDA11B7B}"/>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174170" y="110026"/>
            <a:ext cx="2032001" cy="1109174"/>
          </a:xfrm>
          <a:prstGeom prst="rect">
            <a:avLst/>
          </a:prstGeom>
          <a:noFill/>
          <a:ln>
            <a:noFill/>
          </a:ln>
          <a:extLst/>
        </p:spPr>
      </p:pic>
      <p:sp>
        <p:nvSpPr>
          <p:cNvPr id="11" name="Rectangle 2">
            <a:extLst>
              <a:ext uri="{FF2B5EF4-FFF2-40B4-BE49-F238E27FC236}">
                <a16:creationId xmlns:a16="http://schemas.microsoft.com/office/drawing/2014/main" id="{796E8B95-0C59-4ED9-8803-B6923811633E}"/>
              </a:ext>
            </a:extLst>
          </p:cNvPr>
          <p:cNvSpPr>
            <a:spLocks noChangeArrowheads="1"/>
          </p:cNvSpPr>
          <p:nvPr/>
        </p:nvSpPr>
        <p:spPr bwMode="auto">
          <a:xfrm>
            <a:off x="629625" y="2756436"/>
            <a:ext cx="10932750" cy="3024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lnSpc>
                <a:spcPct val="150000"/>
              </a:lnSpc>
              <a:spcBef>
                <a:spcPts val="450"/>
              </a:spcBef>
              <a:spcAft>
                <a:spcPts val="450"/>
              </a:spcAft>
              <a:buFont typeface="Arial" pitchFamily="34" charset="0"/>
              <a:buChar char="•"/>
            </a:pPr>
            <a:r>
              <a:rPr lang="en-GB" sz="1600" dirty="0">
                <a:cs typeface="Arial" panose="020B0604020202020204" pitchFamily="34" charset="0"/>
              </a:rPr>
              <a:t>BTP stepped up a Silver Recovery Cell to coordinate policing this process with the easing of lockdown restrictions last summer. </a:t>
            </a:r>
          </a:p>
          <a:p>
            <a:pPr marL="342900" indent="-342900">
              <a:lnSpc>
                <a:spcPct val="150000"/>
              </a:lnSpc>
              <a:spcBef>
                <a:spcPts val="450"/>
              </a:spcBef>
              <a:spcAft>
                <a:spcPts val="450"/>
              </a:spcAft>
              <a:buFont typeface="Arial" pitchFamily="34" charset="0"/>
              <a:buChar char="•"/>
            </a:pPr>
            <a:r>
              <a:rPr lang="en-GB" sz="1600" dirty="0">
                <a:cs typeface="Arial" panose="020B0604020202020204" pitchFamily="34" charset="0"/>
              </a:rPr>
              <a:t>It was assessed that policing across devolved regions with different states of lockdown would require active management and this will be the same when reduction in numbers and vaccine roll-out allows for phased easing of lockdown in 2021.</a:t>
            </a:r>
          </a:p>
          <a:p>
            <a:pPr marL="342900" indent="-342900">
              <a:lnSpc>
                <a:spcPct val="150000"/>
              </a:lnSpc>
              <a:spcBef>
                <a:spcPts val="450"/>
              </a:spcBef>
              <a:spcAft>
                <a:spcPts val="450"/>
              </a:spcAft>
              <a:buFont typeface="Arial" pitchFamily="34" charset="0"/>
              <a:buChar char="•"/>
            </a:pPr>
            <a:r>
              <a:rPr lang="en-GB" sz="1600" dirty="0">
                <a:cs typeface="Arial" panose="020B0604020202020204" pitchFamily="34" charset="0"/>
              </a:rPr>
              <a:t>An increase in passengers could make social distancing difficult at some locations and routes and this will also be prevalent once fans return to football stadiums in the busier hub locations.</a:t>
            </a:r>
          </a:p>
          <a:p>
            <a:pPr marL="342900" indent="-342900">
              <a:lnSpc>
                <a:spcPct val="150000"/>
              </a:lnSpc>
              <a:spcBef>
                <a:spcPts val="450"/>
              </a:spcBef>
              <a:spcAft>
                <a:spcPts val="450"/>
              </a:spcAft>
              <a:buFont typeface="Arial" pitchFamily="34" charset="0"/>
              <a:buChar char="•"/>
            </a:pPr>
            <a:r>
              <a:rPr lang="en-GB" sz="1600" dirty="0">
                <a:cs typeface="Arial" panose="020B0604020202020204" pitchFamily="34" charset="0"/>
              </a:rPr>
              <a:t>BTP is embedded within regional and national planning groups to ensure a coordinated, pan-industry, response to policing as the pandemic evolves.</a:t>
            </a:r>
          </a:p>
        </p:txBody>
      </p:sp>
      <p:sp>
        <p:nvSpPr>
          <p:cNvPr id="6" name="TextBox 5">
            <a:extLst>
              <a:ext uri="{FF2B5EF4-FFF2-40B4-BE49-F238E27FC236}">
                <a16:creationId xmlns:a16="http://schemas.microsoft.com/office/drawing/2014/main" id="{54E2F266-7207-48A7-8581-448B51A52980}"/>
              </a:ext>
            </a:extLst>
          </p:cNvPr>
          <p:cNvSpPr txBox="1"/>
          <p:nvPr/>
        </p:nvSpPr>
        <p:spPr>
          <a:xfrm>
            <a:off x="4197927" y="283564"/>
            <a:ext cx="3796145" cy="523220"/>
          </a:xfrm>
          <a:prstGeom prst="rect">
            <a:avLst/>
          </a:prstGeom>
          <a:noFill/>
        </p:spPr>
        <p:txBody>
          <a:bodyPr wrap="square" rtlCol="0">
            <a:spAutoFit/>
          </a:bodyPr>
          <a:lstStyle/>
          <a:p>
            <a:r>
              <a:rPr lang="en-GB" sz="2800" b="1" u="sng" dirty="0">
                <a:solidFill>
                  <a:schemeClr val="bg1"/>
                </a:solidFill>
              </a:rPr>
              <a:t>Policing the Next Stage</a:t>
            </a:r>
          </a:p>
        </p:txBody>
      </p:sp>
    </p:spTree>
    <p:extLst>
      <p:ext uri="{BB962C8B-B14F-4D97-AF65-F5344CB8AC3E}">
        <p14:creationId xmlns:p14="http://schemas.microsoft.com/office/powerpoint/2010/main" val="173581865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7027C52-EAEF-417D-B99C-DBFD6D1345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9400" y="0"/>
            <a:ext cx="119126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5" name="Picture 34">
            <a:extLst>
              <a:ext uri="{FF2B5EF4-FFF2-40B4-BE49-F238E27FC236}">
                <a16:creationId xmlns:a16="http://schemas.microsoft.com/office/drawing/2014/main" id="{F0977BDD-F21B-4E52-8FAE-69AA18080B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49933" t="3964" b="3964"/>
          <a:stretch/>
        </p:blipFill>
        <p:spPr>
          <a:xfrm flipH="1">
            <a:off x="5562194" y="1"/>
            <a:ext cx="6629806"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37" name="Rectangle 36">
            <a:extLst>
              <a:ext uri="{FF2B5EF4-FFF2-40B4-BE49-F238E27FC236}">
                <a16:creationId xmlns:a16="http://schemas.microsoft.com/office/drawing/2014/main" id="{9FF39A25-DBCE-442D-A2E3-C0FE3312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0073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F4557C9-8F83-4CE0-9483-F8F515092022}"/>
              </a:ext>
            </a:extLst>
          </p:cNvPr>
          <p:cNvSpPr/>
          <p:nvPr/>
        </p:nvSpPr>
        <p:spPr>
          <a:xfrm>
            <a:off x="640079" y="1055098"/>
            <a:ext cx="5760719" cy="474780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6600" kern="1200">
                <a:ln w="0"/>
                <a:solidFill>
                  <a:srgbClr val="000000"/>
                </a:solidFill>
                <a:effectLst>
                  <a:outerShdw blurRad="38100" dist="19050" dir="2700000" algn="tl" rotWithShape="0">
                    <a:schemeClr val="dk1">
                      <a:alpha val="40000"/>
                    </a:schemeClr>
                  </a:outerShdw>
                </a:effectLst>
                <a:latin typeface="+mj-lt"/>
                <a:ea typeface="+mj-ea"/>
                <a:cs typeface="+mj-cs"/>
              </a:rPr>
              <a:t>Questions?</a:t>
            </a:r>
            <a:endParaRPr lang="en-US" sz="6600" b="1" kern="1200" cap="none" spc="0">
              <a:ln w="12700">
                <a:solidFill>
                  <a:schemeClr val="accent1"/>
                </a:solidFill>
                <a:prstDash val="solid"/>
              </a:ln>
              <a:solidFill>
                <a:srgbClr val="000000"/>
              </a:solidFill>
              <a:effectLst>
                <a:outerShdw dist="38100" dir="2640000" algn="bl" rotWithShape="0">
                  <a:schemeClr val="accent1"/>
                </a:outerShdw>
              </a:effectLst>
              <a:latin typeface="+mj-lt"/>
              <a:ea typeface="+mj-ea"/>
              <a:cs typeface="+mj-cs"/>
            </a:endParaRPr>
          </a:p>
        </p:txBody>
      </p:sp>
      <p:pic>
        <p:nvPicPr>
          <p:cNvPr id="5" name="Picture 4">
            <a:extLst>
              <a:ext uri="{FF2B5EF4-FFF2-40B4-BE49-F238E27FC236}">
                <a16:creationId xmlns:a16="http://schemas.microsoft.com/office/drawing/2014/main" id="{34404FA2-068A-47B1-B29B-07E768BF2AE4}"/>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174170" y="110026"/>
            <a:ext cx="2032001" cy="1109174"/>
          </a:xfrm>
          <a:prstGeom prst="rect">
            <a:avLst/>
          </a:prstGeom>
          <a:noFill/>
          <a:ln>
            <a:noFill/>
          </a:ln>
          <a:extLst/>
        </p:spPr>
      </p:pic>
    </p:spTree>
    <p:extLst>
      <p:ext uri="{BB962C8B-B14F-4D97-AF65-F5344CB8AC3E}">
        <p14:creationId xmlns:p14="http://schemas.microsoft.com/office/powerpoint/2010/main" val="3623616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433</TotalTime>
  <Words>685</Words>
  <Application>Microsoft Office PowerPoint</Application>
  <PresentationFormat>Widescreen</PresentationFormat>
  <Paragraphs>45</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The overarching aim is to:  Protect our staff and the public.  Maintain critical functions and monitor.   Adapt our policing response to the ever-evolving threat.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MacMillan, Rebecca</dc:creator>
  <cp:lastModifiedBy>Maclellan, Alistair</cp:lastModifiedBy>
  <cp:revision>18</cp:revision>
  <dcterms:created xsi:type="dcterms:W3CDTF">2021-01-20T12:33:50Z</dcterms:created>
  <dcterms:modified xsi:type="dcterms:W3CDTF">2021-02-08T16:25:04Z</dcterms:modified>
</cp:coreProperties>
</file>